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entury Gothic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CCCA"/>
          </a:solidFill>
        </a:fill>
      </a:tcStyle>
    </a:wholeTbl>
    <a:band2H>
      <a:tcTxStyle b="def" i="def"/>
      <a:tcStyle>
        <a:tcBdr/>
        <a:fill>
          <a:solidFill>
            <a:srgbClr val="F0E7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FD8CF"/>
          </a:solidFill>
        </a:fill>
      </a:tcStyle>
    </a:wholeTbl>
    <a:band2H>
      <a:tcTxStyle b="def" i="def"/>
      <a:tcStyle>
        <a:tcBdr/>
        <a:fill>
          <a:solidFill>
            <a:srgbClr val="EFEC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E2DB"/>
          </a:solidFill>
        </a:fill>
      </a:tcStyle>
    </a:wholeTbl>
    <a:band2H>
      <a:tcTxStyle b="def" i="def"/>
      <a:tcStyle>
        <a:tcBdr/>
        <a:fill>
          <a:solidFill>
            <a:srgbClr val="EAF1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14" name="Shape 41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entury Gothic"/>
      </a:defRPr>
    </a:lvl1pPr>
    <a:lvl2pPr indent="228600" latinLnBrk="0">
      <a:defRPr sz="1200">
        <a:latin typeface="+mn-lt"/>
        <a:ea typeface="+mn-ea"/>
        <a:cs typeface="+mn-cs"/>
        <a:sym typeface="Century Gothic"/>
      </a:defRPr>
    </a:lvl2pPr>
    <a:lvl3pPr indent="457200" latinLnBrk="0">
      <a:defRPr sz="1200">
        <a:latin typeface="+mn-lt"/>
        <a:ea typeface="+mn-ea"/>
        <a:cs typeface="+mn-cs"/>
        <a:sym typeface="Century Gothic"/>
      </a:defRPr>
    </a:lvl3pPr>
    <a:lvl4pPr indent="685800" latinLnBrk="0">
      <a:defRPr sz="1200">
        <a:latin typeface="+mn-lt"/>
        <a:ea typeface="+mn-ea"/>
        <a:cs typeface="+mn-cs"/>
        <a:sym typeface="Century Gothic"/>
      </a:defRPr>
    </a:lvl4pPr>
    <a:lvl5pPr indent="914400" latinLnBrk="0">
      <a:defRPr sz="1200">
        <a:latin typeface="+mn-lt"/>
        <a:ea typeface="+mn-ea"/>
        <a:cs typeface="+mn-cs"/>
        <a:sym typeface="Century Gothic"/>
      </a:defRPr>
    </a:lvl5pPr>
    <a:lvl6pPr indent="1143000" latinLnBrk="0">
      <a:defRPr sz="1200">
        <a:latin typeface="+mn-lt"/>
        <a:ea typeface="+mn-ea"/>
        <a:cs typeface="+mn-cs"/>
        <a:sym typeface="Century Gothic"/>
      </a:defRPr>
    </a:lvl6pPr>
    <a:lvl7pPr indent="1371600" latinLnBrk="0">
      <a:defRPr sz="1200">
        <a:latin typeface="+mn-lt"/>
        <a:ea typeface="+mn-ea"/>
        <a:cs typeface="+mn-cs"/>
        <a:sym typeface="Century Gothic"/>
      </a:defRPr>
    </a:lvl7pPr>
    <a:lvl8pPr indent="1600200" latinLnBrk="0">
      <a:defRPr sz="1200">
        <a:latin typeface="+mn-lt"/>
        <a:ea typeface="+mn-ea"/>
        <a:cs typeface="+mn-cs"/>
        <a:sym typeface="Century Gothic"/>
      </a:defRPr>
    </a:lvl8pPr>
    <a:lvl9pPr indent="1828800" latinLnBrk="0">
      <a:defRPr sz="1200">
        <a:latin typeface="+mn-lt"/>
        <a:ea typeface="+mn-ea"/>
        <a:cs typeface="+mn-cs"/>
        <a:sym typeface="Century Gothic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22"/>
          <p:cNvGrpSpPr/>
          <p:nvPr/>
        </p:nvGrpSpPr>
        <p:grpSpPr>
          <a:xfrm>
            <a:off x="0" y="228600"/>
            <a:ext cx="2851518" cy="6638629"/>
            <a:chOff x="0" y="0"/>
            <a:chExt cx="2851516" cy="6638628"/>
          </a:xfrm>
        </p:grpSpPr>
        <p:sp>
          <p:nvSpPr>
            <p:cNvPr id="39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1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3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4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fill="norm" stroke="1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6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7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8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9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0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4" name="Group 9"/>
          <p:cNvGrpSpPr/>
          <p:nvPr/>
        </p:nvGrpSpPr>
        <p:grpSpPr>
          <a:xfrm>
            <a:off x="27221" y="-787"/>
            <a:ext cx="2356674" cy="6854041"/>
            <a:chOff x="0" y="0"/>
            <a:chExt cx="2356673" cy="6854039"/>
          </a:xfrm>
        </p:grpSpPr>
        <p:sp>
          <p:nvSpPr>
            <p:cNvPr id="52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3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4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5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6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fill="norm" stroke="1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7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8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9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0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1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2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3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65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6" name="Texte du titre"/>
          <p:cNvSpPr txBox="1"/>
          <p:nvPr>
            <p:ph type="title"/>
          </p:nvPr>
        </p:nvSpPr>
        <p:spPr>
          <a:xfrm>
            <a:off x="2589213" y="2514600"/>
            <a:ext cx="8915400" cy="2262782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pPr/>
            <a:r>
              <a:t>Texte du titre</a:t>
            </a:r>
          </a:p>
        </p:txBody>
      </p:sp>
      <p:sp>
        <p:nvSpPr>
          <p:cNvPr id="67" name="Texte niveau 1…"/>
          <p:cNvSpPr txBox="1"/>
          <p:nvPr>
            <p:ph type="body" sz="quarter" idx="1"/>
          </p:nvPr>
        </p:nvSpPr>
        <p:spPr>
          <a:xfrm>
            <a:off x="2589213" y="4777378"/>
            <a:ext cx="8915400" cy="1126284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>
                <a:solidFill>
                  <a:srgbClr val="595959"/>
                </a:solidFill>
              </a:defRPr>
            </a:lvl1pPr>
            <a:lvl2pPr marL="0" indent="457200">
              <a:buClrTx/>
              <a:buSzTx/>
              <a:buNone/>
              <a:defRPr>
                <a:solidFill>
                  <a:srgbClr val="595959"/>
                </a:solidFill>
              </a:defRPr>
            </a:lvl2pPr>
            <a:lvl3pPr marL="0" indent="914400">
              <a:buClrTx/>
              <a:buSzTx/>
              <a:buNone/>
              <a:defRPr>
                <a:solidFill>
                  <a:srgbClr val="595959"/>
                </a:solidFill>
              </a:defRPr>
            </a:lvl3pPr>
            <a:lvl4pPr marL="0" indent="1371600">
              <a:buClrTx/>
              <a:buSzTx/>
              <a:buNone/>
              <a:defRPr>
                <a:solidFill>
                  <a:srgbClr val="595959"/>
                </a:solidFill>
              </a:defRPr>
            </a:lvl4pPr>
            <a:lvl5pPr marL="0" indent="1828800">
              <a:buClrTx/>
              <a:buSzTx/>
              <a:buNone/>
              <a:defRPr>
                <a:solidFill>
                  <a:srgbClr val="595959"/>
                </a:solidFill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8" name="Freeform 6"/>
          <p:cNvSpPr/>
          <p:nvPr/>
        </p:nvSpPr>
        <p:spPr>
          <a:xfrm>
            <a:off x="-1" y="4323810"/>
            <a:ext cx="1742308" cy="778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1" h="21600" fill="norm" stroke="1" extrusionOk="0">
                <a:moveTo>
                  <a:pt x="16665" y="21600"/>
                </a:moveTo>
                <a:cubicBezTo>
                  <a:pt x="16839" y="21600"/>
                  <a:pt x="16955" y="21470"/>
                  <a:pt x="17013" y="21340"/>
                </a:cubicBezTo>
                <a:cubicBezTo>
                  <a:pt x="17013" y="21210"/>
                  <a:pt x="17071" y="21210"/>
                  <a:pt x="17071" y="21210"/>
                </a:cubicBezTo>
                <a:cubicBezTo>
                  <a:pt x="21484" y="11320"/>
                  <a:pt x="21484" y="11320"/>
                  <a:pt x="21484" y="11320"/>
                </a:cubicBezTo>
                <a:cubicBezTo>
                  <a:pt x="21600" y="11060"/>
                  <a:pt x="21600" y="10540"/>
                  <a:pt x="21484" y="10149"/>
                </a:cubicBezTo>
                <a:cubicBezTo>
                  <a:pt x="17071" y="390"/>
                  <a:pt x="17071" y="390"/>
                  <a:pt x="17071" y="390"/>
                </a:cubicBezTo>
                <a:cubicBezTo>
                  <a:pt x="17071" y="260"/>
                  <a:pt x="17013" y="260"/>
                  <a:pt x="17013" y="260"/>
                </a:cubicBezTo>
                <a:cubicBezTo>
                  <a:pt x="16955" y="130"/>
                  <a:pt x="16839" y="0"/>
                  <a:pt x="1666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1600"/>
                  <a:pt x="0" y="21600"/>
                  <a:pt x="0" y="21600"/>
                </a:cubicBezTo>
                <a:lnTo>
                  <a:pt x="16665" y="2160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9" name="Numéro de diapositive"/>
          <p:cNvSpPr txBox="1"/>
          <p:nvPr>
            <p:ph type="sldNum" sz="quarter" idx="2"/>
          </p:nvPr>
        </p:nvSpPr>
        <p:spPr>
          <a:xfrm>
            <a:off x="925905" y="4513982"/>
            <a:ext cx="385675" cy="396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2"/>
          <p:cNvGrpSpPr/>
          <p:nvPr/>
        </p:nvGrpSpPr>
        <p:grpSpPr>
          <a:xfrm>
            <a:off x="0" y="228600"/>
            <a:ext cx="2851518" cy="6638629"/>
            <a:chOff x="0" y="0"/>
            <a:chExt cx="2851516" cy="6638628"/>
          </a:xfrm>
        </p:grpSpPr>
        <p:sp>
          <p:nvSpPr>
            <p:cNvPr id="204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5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6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7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8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9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fill="norm" stroke="1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0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1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2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3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4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5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29" name="Group 9"/>
          <p:cNvGrpSpPr/>
          <p:nvPr/>
        </p:nvGrpSpPr>
        <p:grpSpPr>
          <a:xfrm>
            <a:off x="27221" y="-787"/>
            <a:ext cx="2356674" cy="6854041"/>
            <a:chOff x="0" y="0"/>
            <a:chExt cx="2356673" cy="6854039"/>
          </a:xfrm>
        </p:grpSpPr>
        <p:sp>
          <p:nvSpPr>
            <p:cNvPr id="217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8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9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0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1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fill="norm" stroke="1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2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3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4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5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6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7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8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30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31" name="Texte du titre"/>
          <p:cNvSpPr txBox="1"/>
          <p:nvPr>
            <p:ph type="title"/>
          </p:nvPr>
        </p:nvSpPr>
        <p:spPr>
          <a:xfrm>
            <a:off x="2589211" y="609600"/>
            <a:ext cx="8915401" cy="3117040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Texte du titre</a:t>
            </a:r>
          </a:p>
        </p:txBody>
      </p:sp>
      <p:sp>
        <p:nvSpPr>
          <p:cNvPr id="232" name="Texte niveau 1…"/>
          <p:cNvSpPr txBox="1"/>
          <p:nvPr>
            <p:ph type="body" sz="quarter" idx="1"/>
          </p:nvPr>
        </p:nvSpPr>
        <p:spPr>
          <a:xfrm>
            <a:off x="2589211" y="4354045"/>
            <a:ext cx="8915401" cy="155586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>
                <a:solidFill>
                  <a:srgbClr val="595959"/>
                </a:solidFill>
              </a:defRPr>
            </a:lvl1pPr>
            <a:lvl2pPr marL="0" indent="457200">
              <a:buClrTx/>
              <a:buSzTx/>
              <a:buNone/>
              <a:defRPr>
                <a:solidFill>
                  <a:srgbClr val="595959"/>
                </a:solidFill>
              </a:defRPr>
            </a:lvl2pPr>
            <a:lvl3pPr marL="0" indent="914400">
              <a:buClrTx/>
              <a:buSzTx/>
              <a:buNone/>
              <a:defRPr>
                <a:solidFill>
                  <a:srgbClr val="595959"/>
                </a:solidFill>
              </a:defRPr>
            </a:lvl3pPr>
            <a:lvl4pPr marL="0" indent="1371600">
              <a:buClrTx/>
              <a:buSzTx/>
              <a:buNone/>
              <a:defRPr>
                <a:solidFill>
                  <a:srgbClr val="595959"/>
                </a:solidFill>
              </a:defRPr>
            </a:lvl4pPr>
            <a:lvl5pPr marL="0" indent="1828800">
              <a:buClrTx/>
              <a:buSzTx/>
              <a:buNone/>
              <a:defRPr>
                <a:solidFill>
                  <a:srgbClr val="595959"/>
                </a:solidFill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33" name="Freeform 11"/>
          <p:cNvSpPr/>
          <p:nvPr/>
        </p:nvSpPr>
        <p:spPr>
          <a:xfrm flipV="1">
            <a:off x="-4189" y="317817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fill="norm" stroke="1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34" name="Numéro de diapositive"/>
          <p:cNvSpPr txBox="1"/>
          <p:nvPr>
            <p:ph type="sldNum" sz="quarter" idx="2"/>
          </p:nvPr>
        </p:nvSpPr>
        <p:spPr>
          <a:xfrm>
            <a:off x="925905" y="3228581"/>
            <a:ext cx="385675" cy="396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22"/>
          <p:cNvGrpSpPr/>
          <p:nvPr/>
        </p:nvGrpSpPr>
        <p:grpSpPr>
          <a:xfrm>
            <a:off x="0" y="228600"/>
            <a:ext cx="2851518" cy="6638629"/>
            <a:chOff x="0" y="0"/>
            <a:chExt cx="2851516" cy="6638628"/>
          </a:xfrm>
        </p:grpSpPr>
        <p:sp>
          <p:nvSpPr>
            <p:cNvPr id="241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2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3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4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5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6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fill="norm" stroke="1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7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8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9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0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1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2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66" name="Group 9"/>
          <p:cNvGrpSpPr/>
          <p:nvPr/>
        </p:nvGrpSpPr>
        <p:grpSpPr>
          <a:xfrm>
            <a:off x="27221" y="-787"/>
            <a:ext cx="2356674" cy="6854041"/>
            <a:chOff x="0" y="0"/>
            <a:chExt cx="2356673" cy="6854039"/>
          </a:xfrm>
        </p:grpSpPr>
        <p:sp>
          <p:nvSpPr>
            <p:cNvPr id="254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5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6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7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8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fill="norm" stroke="1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9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0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1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2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3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4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5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67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68" name="Texte du titre"/>
          <p:cNvSpPr txBox="1"/>
          <p:nvPr>
            <p:ph type="title"/>
          </p:nvPr>
        </p:nvSpPr>
        <p:spPr>
          <a:xfrm>
            <a:off x="2849948" y="609600"/>
            <a:ext cx="8393927" cy="2895600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Texte du titre</a:t>
            </a:r>
          </a:p>
        </p:txBody>
      </p:sp>
      <p:sp>
        <p:nvSpPr>
          <p:cNvPr id="269" name="Texte niveau 1…"/>
          <p:cNvSpPr txBox="1"/>
          <p:nvPr>
            <p:ph type="body" sz="quarter" idx="1"/>
          </p:nvPr>
        </p:nvSpPr>
        <p:spPr>
          <a:xfrm>
            <a:off x="3275012" y="3505200"/>
            <a:ext cx="7536555" cy="3810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6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16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16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16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1600">
                <a:solidFill>
                  <a:srgbClr val="808080"/>
                </a:solidFill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70" name="Text Placeholder 2"/>
          <p:cNvSpPr/>
          <p:nvPr>
            <p:ph type="body" sz="quarter" idx="13"/>
          </p:nvPr>
        </p:nvSpPr>
        <p:spPr>
          <a:xfrm>
            <a:off x="2589211" y="4354045"/>
            <a:ext cx="8915400" cy="1555865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  <a:defRPr>
                <a:solidFill>
                  <a:srgbClr val="595959"/>
                </a:solidFill>
              </a:defRPr>
            </a:pPr>
          </a:p>
        </p:txBody>
      </p:sp>
      <p:sp>
        <p:nvSpPr>
          <p:cNvPr id="271" name="Freeform 11"/>
          <p:cNvSpPr/>
          <p:nvPr/>
        </p:nvSpPr>
        <p:spPr>
          <a:xfrm flipV="1">
            <a:off x="-4189" y="317817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fill="norm" stroke="1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72" name="TextBox 13"/>
          <p:cNvSpPr txBox="1"/>
          <p:nvPr/>
        </p:nvSpPr>
        <p:spPr>
          <a:xfrm>
            <a:off x="2467652" y="327092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273" name="TextBox 14"/>
          <p:cNvSpPr txBox="1"/>
          <p:nvPr/>
        </p:nvSpPr>
        <p:spPr>
          <a:xfrm>
            <a:off x="11114851" y="2584393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274" name="Numéro de diapositive"/>
          <p:cNvSpPr txBox="1"/>
          <p:nvPr>
            <p:ph type="sldNum" sz="quarter" idx="2"/>
          </p:nvPr>
        </p:nvSpPr>
        <p:spPr>
          <a:xfrm>
            <a:off x="925905" y="3228581"/>
            <a:ext cx="385675" cy="396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roup 22"/>
          <p:cNvGrpSpPr/>
          <p:nvPr/>
        </p:nvGrpSpPr>
        <p:grpSpPr>
          <a:xfrm>
            <a:off x="0" y="228600"/>
            <a:ext cx="2851518" cy="6638629"/>
            <a:chOff x="0" y="0"/>
            <a:chExt cx="2851516" cy="6638628"/>
          </a:xfrm>
        </p:grpSpPr>
        <p:sp>
          <p:nvSpPr>
            <p:cNvPr id="281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2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3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4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5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6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fill="norm" stroke="1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7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8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9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0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1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2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06" name="Group 9"/>
          <p:cNvGrpSpPr/>
          <p:nvPr/>
        </p:nvGrpSpPr>
        <p:grpSpPr>
          <a:xfrm>
            <a:off x="27221" y="-787"/>
            <a:ext cx="2356674" cy="6854041"/>
            <a:chOff x="0" y="0"/>
            <a:chExt cx="2356673" cy="6854039"/>
          </a:xfrm>
        </p:grpSpPr>
        <p:sp>
          <p:nvSpPr>
            <p:cNvPr id="294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5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6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7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8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fill="norm" stroke="1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9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0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1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2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3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4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5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07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08" name="Texte du titre"/>
          <p:cNvSpPr txBox="1"/>
          <p:nvPr>
            <p:ph type="title"/>
          </p:nvPr>
        </p:nvSpPr>
        <p:spPr>
          <a:xfrm>
            <a:off x="2589213" y="2438400"/>
            <a:ext cx="8915401" cy="2724845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pPr/>
            <a:r>
              <a:t>Texte du titre</a:t>
            </a:r>
          </a:p>
        </p:txBody>
      </p:sp>
      <p:sp>
        <p:nvSpPr>
          <p:cNvPr id="309" name="Texte niveau 1…"/>
          <p:cNvSpPr txBox="1"/>
          <p:nvPr>
            <p:ph type="body" sz="quarter" idx="1"/>
          </p:nvPr>
        </p:nvSpPr>
        <p:spPr>
          <a:xfrm>
            <a:off x="2589213" y="5181600"/>
            <a:ext cx="8915401" cy="729622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>
                <a:solidFill>
                  <a:srgbClr val="595959"/>
                </a:solidFill>
              </a:defRPr>
            </a:lvl1pPr>
            <a:lvl2pPr>
              <a:buClrTx/>
              <a:defRPr>
                <a:solidFill>
                  <a:srgbClr val="595959"/>
                </a:solidFill>
              </a:defRPr>
            </a:lvl2pPr>
            <a:lvl3pPr>
              <a:buClrTx/>
              <a:defRPr>
                <a:solidFill>
                  <a:srgbClr val="595959"/>
                </a:solidFill>
              </a:defRPr>
            </a:lvl3pPr>
            <a:lvl4pPr>
              <a:buClrTx/>
              <a:defRPr>
                <a:solidFill>
                  <a:srgbClr val="595959"/>
                </a:solidFill>
              </a:defRPr>
            </a:lvl4pPr>
            <a:lvl5pPr>
              <a:buClrTx/>
              <a:defRPr>
                <a:solidFill>
                  <a:srgbClr val="595959"/>
                </a:solidFill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310" name="Freeform 11"/>
          <p:cNvSpPr/>
          <p:nvPr/>
        </p:nvSpPr>
        <p:spPr>
          <a:xfrm flipV="1">
            <a:off x="-4189" y="491172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fill="norm" stroke="1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11" name="Numéro de diapositive"/>
          <p:cNvSpPr txBox="1"/>
          <p:nvPr>
            <p:ph type="sldNum" sz="quarter" idx="2"/>
          </p:nvPr>
        </p:nvSpPr>
        <p:spPr>
          <a:xfrm>
            <a:off x="925905" y="4967529"/>
            <a:ext cx="385675" cy="396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2"/>
          <p:cNvGrpSpPr/>
          <p:nvPr/>
        </p:nvGrpSpPr>
        <p:grpSpPr>
          <a:xfrm>
            <a:off x="0" y="228600"/>
            <a:ext cx="2851518" cy="6638629"/>
            <a:chOff x="0" y="0"/>
            <a:chExt cx="2851516" cy="6638628"/>
          </a:xfrm>
        </p:grpSpPr>
        <p:sp>
          <p:nvSpPr>
            <p:cNvPr id="318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9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0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1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2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3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fill="norm" stroke="1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4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5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6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7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8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9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43" name="Group 9"/>
          <p:cNvGrpSpPr/>
          <p:nvPr/>
        </p:nvGrpSpPr>
        <p:grpSpPr>
          <a:xfrm>
            <a:off x="27221" y="-787"/>
            <a:ext cx="2356674" cy="6854041"/>
            <a:chOff x="0" y="0"/>
            <a:chExt cx="2356673" cy="6854039"/>
          </a:xfrm>
        </p:grpSpPr>
        <p:sp>
          <p:nvSpPr>
            <p:cNvPr id="331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2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3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4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5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fill="norm" stroke="1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6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7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8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9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40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41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42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44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45" name="Texte du titre"/>
          <p:cNvSpPr txBox="1"/>
          <p:nvPr>
            <p:ph type="title"/>
          </p:nvPr>
        </p:nvSpPr>
        <p:spPr>
          <a:xfrm>
            <a:off x="2849948" y="609600"/>
            <a:ext cx="8393927" cy="2895600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Texte du titre</a:t>
            </a:r>
          </a:p>
        </p:txBody>
      </p:sp>
      <p:sp>
        <p:nvSpPr>
          <p:cNvPr id="346" name="Texte niveau 1…"/>
          <p:cNvSpPr txBox="1"/>
          <p:nvPr>
            <p:ph type="body" sz="quarter" idx="1"/>
          </p:nvPr>
        </p:nvSpPr>
        <p:spPr>
          <a:xfrm>
            <a:off x="2589211" y="4343400"/>
            <a:ext cx="8915401" cy="838200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347" name="Text Placeholder 3"/>
          <p:cNvSpPr/>
          <p:nvPr>
            <p:ph type="body" sz="quarter" idx="13"/>
          </p:nvPr>
        </p:nvSpPr>
        <p:spPr>
          <a:xfrm>
            <a:off x="2589213" y="5181600"/>
            <a:ext cx="8915401" cy="729623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595959"/>
                </a:solidFill>
              </a:defRPr>
            </a:pPr>
          </a:p>
        </p:txBody>
      </p:sp>
      <p:sp>
        <p:nvSpPr>
          <p:cNvPr id="348" name="Freeform 11"/>
          <p:cNvSpPr/>
          <p:nvPr/>
        </p:nvSpPr>
        <p:spPr>
          <a:xfrm flipV="1">
            <a:off x="-4189" y="491172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fill="norm" stroke="1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49" name="TextBox 16"/>
          <p:cNvSpPr txBox="1"/>
          <p:nvPr/>
        </p:nvSpPr>
        <p:spPr>
          <a:xfrm>
            <a:off x="2467652" y="327092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350" name="TextBox 17"/>
          <p:cNvSpPr txBox="1"/>
          <p:nvPr/>
        </p:nvSpPr>
        <p:spPr>
          <a:xfrm>
            <a:off x="11114851" y="2584393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351" name="Numéro de diapositive"/>
          <p:cNvSpPr txBox="1"/>
          <p:nvPr>
            <p:ph type="sldNum" sz="quarter" idx="2"/>
          </p:nvPr>
        </p:nvSpPr>
        <p:spPr>
          <a:xfrm>
            <a:off x="925905" y="4967529"/>
            <a:ext cx="385675" cy="396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roup 22"/>
          <p:cNvGrpSpPr/>
          <p:nvPr/>
        </p:nvGrpSpPr>
        <p:grpSpPr>
          <a:xfrm>
            <a:off x="0" y="228600"/>
            <a:ext cx="2851518" cy="6638629"/>
            <a:chOff x="0" y="0"/>
            <a:chExt cx="2851516" cy="6638628"/>
          </a:xfrm>
        </p:grpSpPr>
        <p:sp>
          <p:nvSpPr>
            <p:cNvPr id="358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59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0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1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2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3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fill="norm" stroke="1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4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5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6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7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8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69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83" name="Group 9"/>
          <p:cNvGrpSpPr/>
          <p:nvPr/>
        </p:nvGrpSpPr>
        <p:grpSpPr>
          <a:xfrm>
            <a:off x="27221" y="-787"/>
            <a:ext cx="2356674" cy="6854041"/>
            <a:chOff x="0" y="0"/>
            <a:chExt cx="2356673" cy="6854039"/>
          </a:xfrm>
        </p:grpSpPr>
        <p:sp>
          <p:nvSpPr>
            <p:cNvPr id="371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2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3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4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5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fill="norm" stroke="1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6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7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8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79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0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1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82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84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5" name="Texte du titre"/>
          <p:cNvSpPr txBox="1"/>
          <p:nvPr>
            <p:ph type="title"/>
          </p:nvPr>
        </p:nvSpPr>
        <p:spPr>
          <a:xfrm>
            <a:off x="2589211" y="627407"/>
            <a:ext cx="8915401" cy="2880020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Texte du titre</a:t>
            </a:r>
          </a:p>
        </p:txBody>
      </p:sp>
      <p:sp>
        <p:nvSpPr>
          <p:cNvPr id="386" name="Texte niveau 1…"/>
          <p:cNvSpPr txBox="1"/>
          <p:nvPr>
            <p:ph type="body" sz="quarter" idx="1"/>
          </p:nvPr>
        </p:nvSpPr>
        <p:spPr>
          <a:xfrm>
            <a:off x="2589211" y="4343400"/>
            <a:ext cx="8915401" cy="838200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387" name="Text Placeholder 3"/>
          <p:cNvSpPr/>
          <p:nvPr>
            <p:ph type="body" sz="quarter" idx="13"/>
          </p:nvPr>
        </p:nvSpPr>
        <p:spPr>
          <a:xfrm>
            <a:off x="2589213" y="5181600"/>
            <a:ext cx="8915401" cy="729623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595959"/>
                </a:solidFill>
              </a:defRPr>
            </a:pPr>
          </a:p>
        </p:txBody>
      </p:sp>
      <p:sp>
        <p:nvSpPr>
          <p:cNvPr id="388" name="Freeform 11"/>
          <p:cNvSpPr/>
          <p:nvPr/>
        </p:nvSpPr>
        <p:spPr>
          <a:xfrm flipV="1">
            <a:off x="-4189" y="491172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fill="norm" stroke="1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9" name="Numéro de diapositive"/>
          <p:cNvSpPr txBox="1"/>
          <p:nvPr>
            <p:ph type="sldNum" sz="quarter" idx="2"/>
          </p:nvPr>
        </p:nvSpPr>
        <p:spPr>
          <a:xfrm>
            <a:off x="925905" y="4967529"/>
            <a:ext cx="385675" cy="396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Texte du titre"/>
          <p:cNvSpPr txBox="1"/>
          <p:nvPr>
            <p:ph type="title"/>
          </p:nvPr>
        </p:nvSpPr>
        <p:spPr>
          <a:xfrm>
            <a:off x="2592924" y="624110"/>
            <a:ext cx="8911688" cy="1280891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397" name="Texte niveau 1…"/>
          <p:cNvSpPr txBox="1"/>
          <p:nvPr>
            <p:ph type="body" idx="1"/>
          </p:nvPr>
        </p:nvSpPr>
        <p:spPr>
          <a:xfrm>
            <a:off x="2589211" y="2133600"/>
            <a:ext cx="8915401" cy="3886200"/>
          </a:xfrm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39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Texte du titre"/>
          <p:cNvSpPr txBox="1"/>
          <p:nvPr>
            <p:ph type="title"/>
          </p:nvPr>
        </p:nvSpPr>
        <p:spPr>
          <a:xfrm>
            <a:off x="9294811" y="627405"/>
            <a:ext cx="2207602" cy="5283818"/>
          </a:xfrm>
          <a:prstGeom prst="rect">
            <a:avLst/>
          </a:prstGeom>
        </p:spPr>
        <p:txBody>
          <a:bodyPr anchor="ctr"/>
          <a:lstStyle/>
          <a:p>
            <a:pPr/>
            <a:r>
              <a:t>Texte du titre</a:t>
            </a:r>
          </a:p>
        </p:txBody>
      </p:sp>
      <p:sp>
        <p:nvSpPr>
          <p:cNvPr id="406" name="Texte niveau 1…"/>
          <p:cNvSpPr txBox="1"/>
          <p:nvPr>
            <p:ph type="body" idx="1"/>
          </p:nvPr>
        </p:nvSpPr>
        <p:spPr>
          <a:xfrm>
            <a:off x="2589211" y="627405"/>
            <a:ext cx="6477001" cy="5283818"/>
          </a:xfrm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0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e du titre"/>
          <p:cNvSpPr txBox="1"/>
          <p:nvPr>
            <p:ph type="title"/>
          </p:nvPr>
        </p:nvSpPr>
        <p:spPr>
          <a:xfrm>
            <a:off x="2592925" y="624110"/>
            <a:ext cx="8911688" cy="1280891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77" name="Texte niveau 1…"/>
          <p:cNvSpPr txBox="1"/>
          <p:nvPr>
            <p:ph type="body" idx="1"/>
          </p:nvPr>
        </p:nvSpPr>
        <p:spPr>
          <a:xfrm>
            <a:off x="2589211" y="2133600"/>
            <a:ext cx="8915401" cy="3777623"/>
          </a:xfrm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22"/>
          <p:cNvGrpSpPr/>
          <p:nvPr/>
        </p:nvGrpSpPr>
        <p:grpSpPr>
          <a:xfrm>
            <a:off x="0" y="228600"/>
            <a:ext cx="2851518" cy="6638629"/>
            <a:chOff x="0" y="0"/>
            <a:chExt cx="2851516" cy="6638628"/>
          </a:xfrm>
        </p:grpSpPr>
        <p:sp>
          <p:nvSpPr>
            <p:cNvPr id="85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6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7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8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9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0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fill="norm" stroke="1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1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2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3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4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5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6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10" name="Group 9"/>
          <p:cNvGrpSpPr/>
          <p:nvPr/>
        </p:nvGrpSpPr>
        <p:grpSpPr>
          <a:xfrm>
            <a:off x="27221" y="-787"/>
            <a:ext cx="2356674" cy="6854041"/>
            <a:chOff x="0" y="0"/>
            <a:chExt cx="2356673" cy="6854039"/>
          </a:xfrm>
        </p:grpSpPr>
        <p:sp>
          <p:nvSpPr>
            <p:cNvPr id="98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9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0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1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2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fill="norm" stroke="1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3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4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5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6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7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8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9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11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2" name="Texte du titre"/>
          <p:cNvSpPr txBox="1"/>
          <p:nvPr>
            <p:ph type="title"/>
          </p:nvPr>
        </p:nvSpPr>
        <p:spPr>
          <a:xfrm>
            <a:off x="2589211" y="2058749"/>
            <a:ext cx="8915401" cy="1468801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pPr/>
            <a:r>
              <a:t>Texte du titre</a:t>
            </a:r>
          </a:p>
        </p:txBody>
      </p:sp>
      <p:sp>
        <p:nvSpPr>
          <p:cNvPr id="113" name="Texte niveau 1…"/>
          <p:cNvSpPr txBox="1"/>
          <p:nvPr>
            <p:ph type="body" sz="quarter" idx="1"/>
          </p:nvPr>
        </p:nvSpPr>
        <p:spPr>
          <a:xfrm>
            <a:off x="2589211" y="3530129"/>
            <a:ext cx="8915401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rgbClr val="595959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595959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595959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595959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595959"/>
                </a:solidFill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14" name="Freeform 11"/>
          <p:cNvSpPr/>
          <p:nvPr/>
        </p:nvSpPr>
        <p:spPr>
          <a:xfrm flipV="1">
            <a:off x="-4189" y="317817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fill="norm" stroke="1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5" name="Numéro de diapositive"/>
          <p:cNvSpPr txBox="1"/>
          <p:nvPr>
            <p:ph type="sldNum" sz="quarter" idx="2"/>
          </p:nvPr>
        </p:nvSpPr>
        <p:spPr>
          <a:xfrm>
            <a:off x="925905" y="3228581"/>
            <a:ext cx="385675" cy="396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e du titre"/>
          <p:cNvSpPr txBox="1"/>
          <p:nvPr>
            <p:ph type="title"/>
          </p:nvPr>
        </p:nvSpPr>
        <p:spPr>
          <a:xfrm>
            <a:off x="2592924" y="624110"/>
            <a:ext cx="8911688" cy="1280891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123" name="Texte niveau 1…"/>
          <p:cNvSpPr txBox="1"/>
          <p:nvPr>
            <p:ph type="body" sz="quarter" idx="1"/>
          </p:nvPr>
        </p:nvSpPr>
        <p:spPr>
          <a:xfrm>
            <a:off x="2589211" y="2133600"/>
            <a:ext cx="4313865" cy="3777623"/>
          </a:xfrm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2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e du titre"/>
          <p:cNvSpPr txBox="1"/>
          <p:nvPr>
            <p:ph type="title"/>
          </p:nvPr>
        </p:nvSpPr>
        <p:spPr>
          <a:xfrm>
            <a:off x="2592924" y="624110"/>
            <a:ext cx="8911688" cy="1280891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132" name="Texte niveau 1…"/>
          <p:cNvSpPr txBox="1"/>
          <p:nvPr>
            <p:ph type="body" sz="quarter" idx="1"/>
          </p:nvPr>
        </p:nvSpPr>
        <p:spPr>
          <a:xfrm>
            <a:off x="2939372" y="1972703"/>
            <a:ext cx="3992733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3" name="Text Placeholder 4"/>
          <p:cNvSpPr/>
          <p:nvPr>
            <p:ph type="body" sz="quarter" idx="13"/>
          </p:nvPr>
        </p:nvSpPr>
        <p:spPr>
          <a:xfrm>
            <a:off x="7506628" y="1969474"/>
            <a:ext cx="399900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/>
            </a:pPr>
          </a:p>
        </p:txBody>
      </p:sp>
      <p:sp>
        <p:nvSpPr>
          <p:cNvPr id="13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e du titre"/>
          <p:cNvSpPr txBox="1"/>
          <p:nvPr>
            <p:ph type="title"/>
          </p:nvPr>
        </p:nvSpPr>
        <p:spPr>
          <a:xfrm>
            <a:off x="2592924" y="624110"/>
            <a:ext cx="8911688" cy="1280891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14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e du titre"/>
          <p:cNvSpPr txBox="1"/>
          <p:nvPr>
            <p:ph type="title"/>
          </p:nvPr>
        </p:nvSpPr>
        <p:spPr>
          <a:xfrm>
            <a:off x="2589211" y="446087"/>
            <a:ext cx="3505200" cy="976313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pPr/>
            <a:r>
              <a:t>Texte du titre</a:t>
            </a:r>
          </a:p>
        </p:txBody>
      </p:sp>
      <p:sp>
        <p:nvSpPr>
          <p:cNvPr id="157" name="Texte niveau 1…"/>
          <p:cNvSpPr txBox="1"/>
          <p:nvPr>
            <p:ph type="body" sz="half" idx="1"/>
          </p:nvPr>
        </p:nvSpPr>
        <p:spPr>
          <a:xfrm>
            <a:off x="6323012" y="446087"/>
            <a:ext cx="5181601" cy="5414964"/>
          </a:xfrm>
          <a:prstGeom prst="rect">
            <a:avLst/>
          </a:prstGeom>
        </p:spPr>
        <p:txBody>
          <a:bodyPr anchor="ctr"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58" name="Text Placeholder 3"/>
          <p:cNvSpPr/>
          <p:nvPr>
            <p:ph type="body" sz="quarter" idx="13"/>
          </p:nvPr>
        </p:nvSpPr>
        <p:spPr>
          <a:xfrm>
            <a:off x="2589211" y="1598612"/>
            <a:ext cx="3505199" cy="4262437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15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roup 22"/>
          <p:cNvGrpSpPr/>
          <p:nvPr/>
        </p:nvGrpSpPr>
        <p:grpSpPr>
          <a:xfrm>
            <a:off x="0" y="228600"/>
            <a:ext cx="2851518" cy="6638629"/>
            <a:chOff x="0" y="0"/>
            <a:chExt cx="2851516" cy="6638628"/>
          </a:xfrm>
        </p:grpSpPr>
        <p:sp>
          <p:nvSpPr>
            <p:cNvPr id="166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7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8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9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0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1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fill="norm" stroke="1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2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3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4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5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6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7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91" name="Group 9"/>
          <p:cNvGrpSpPr/>
          <p:nvPr/>
        </p:nvGrpSpPr>
        <p:grpSpPr>
          <a:xfrm>
            <a:off x="27221" y="-787"/>
            <a:ext cx="2356674" cy="6854041"/>
            <a:chOff x="0" y="0"/>
            <a:chExt cx="2356673" cy="6854039"/>
          </a:xfrm>
        </p:grpSpPr>
        <p:sp>
          <p:nvSpPr>
            <p:cNvPr id="179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0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1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2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3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fill="norm" stroke="1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4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5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6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7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8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9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0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92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3" name="Texte du titre"/>
          <p:cNvSpPr txBox="1"/>
          <p:nvPr>
            <p:ph type="title"/>
          </p:nvPr>
        </p:nvSpPr>
        <p:spPr>
          <a:xfrm>
            <a:off x="2589213" y="4800600"/>
            <a:ext cx="8915401" cy="56673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Texte du titre</a:t>
            </a:r>
          </a:p>
        </p:txBody>
      </p:sp>
      <p:sp>
        <p:nvSpPr>
          <p:cNvPr id="194" name="Picture Placeholder 2"/>
          <p:cNvSpPr/>
          <p:nvPr>
            <p:ph type="pic" idx="13"/>
          </p:nvPr>
        </p:nvSpPr>
        <p:spPr>
          <a:xfrm>
            <a:off x="2589211" y="634965"/>
            <a:ext cx="8915401" cy="385497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95" name="Texte niveau 1…"/>
          <p:cNvSpPr txBox="1"/>
          <p:nvPr>
            <p:ph type="body" sz="quarter" idx="1"/>
          </p:nvPr>
        </p:nvSpPr>
        <p:spPr>
          <a:xfrm>
            <a:off x="2589213" y="5367337"/>
            <a:ext cx="8915401" cy="49371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96" name="Freeform 11"/>
          <p:cNvSpPr/>
          <p:nvPr/>
        </p:nvSpPr>
        <p:spPr>
          <a:xfrm flipV="1">
            <a:off x="-4189" y="491172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fill="norm" stroke="1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7" name="Numéro de diapositive"/>
          <p:cNvSpPr txBox="1"/>
          <p:nvPr>
            <p:ph type="sldNum" sz="quarter" idx="2"/>
          </p:nvPr>
        </p:nvSpPr>
        <p:spPr>
          <a:xfrm>
            <a:off x="925905" y="4967529"/>
            <a:ext cx="385675" cy="396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FFFFFF"/>
            </a:gs>
            <a:gs pos="100000">
              <a:srgbClr val="DFE8C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22"/>
          <p:cNvGrpSpPr/>
          <p:nvPr/>
        </p:nvGrpSpPr>
        <p:grpSpPr>
          <a:xfrm>
            <a:off x="0" y="228600"/>
            <a:ext cx="2851518" cy="6638629"/>
            <a:chOff x="0" y="0"/>
            <a:chExt cx="2851516" cy="6638628"/>
          </a:xfrm>
        </p:grpSpPr>
        <p:sp>
          <p:nvSpPr>
            <p:cNvPr id="2" name="Freeform 11"/>
            <p:cNvSpPr/>
            <p:nvPr/>
          </p:nvSpPr>
          <p:spPr>
            <a:xfrm>
              <a:off x="-1" y="2346443"/>
              <a:ext cx="100643" cy="626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19636" y="18582"/>
                    <a:pt x="18655" y="15724"/>
                    <a:pt x="16691" y="12706"/>
                  </a:cubicBezTo>
                  <a:cubicBezTo>
                    <a:pt x="10800" y="8576"/>
                    <a:pt x="5891" y="4288"/>
                    <a:pt x="0" y="0"/>
                  </a:cubicBezTo>
                  <a:cubicBezTo>
                    <a:pt x="0" y="5559"/>
                    <a:pt x="0" y="5559"/>
                    <a:pt x="0" y="5559"/>
                  </a:cubicBezTo>
                  <a:cubicBezTo>
                    <a:pt x="5891" y="10165"/>
                    <a:pt x="12764" y="14929"/>
                    <a:pt x="19636" y="19694"/>
                  </a:cubicBezTo>
                  <a:cubicBezTo>
                    <a:pt x="19636" y="20329"/>
                    <a:pt x="20618" y="20965"/>
                    <a:pt x="21600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" name="Freeform 12"/>
            <p:cNvSpPr/>
            <p:nvPr/>
          </p:nvSpPr>
          <p:spPr>
            <a:xfrm>
              <a:off x="128598" y="2927929"/>
              <a:ext cx="646718" cy="2322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269" y="15000"/>
                  </a:moveTo>
                  <a:cubicBezTo>
                    <a:pt x="15891" y="17229"/>
                    <a:pt x="18514" y="19414"/>
                    <a:pt x="21446" y="21600"/>
                  </a:cubicBezTo>
                  <a:cubicBezTo>
                    <a:pt x="21446" y="21214"/>
                    <a:pt x="21446" y="20871"/>
                    <a:pt x="21600" y="20486"/>
                  </a:cubicBezTo>
                  <a:cubicBezTo>
                    <a:pt x="19131" y="18643"/>
                    <a:pt x="16817" y="16757"/>
                    <a:pt x="14657" y="14871"/>
                  </a:cubicBezTo>
                  <a:cubicBezTo>
                    <a:pt x="8949" y="9986"/>
                    <a:pt x="4166" y="5014"/>
                    <a:pt x="0" y="0"/>
                  </a:cubicBezTo>
                  <a:cubicBezTo>
                    <a:pt x="309" y="857"/>
                    <a:pt x="617" y="1757"/>
                    <a:pt x="926" y="2614"/>
                  </a:cubicBezTo>
                  <a:cubicBezTo>
                    <a:pt x="4629" y="6771"/>
                    <a:pt x="8640" y="10929"/>
                    <a:pt x="13269" y="150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" name="Freeform 13"/>
            <p:cNvSpPr/>
            <p:nvPr/>
          </p:nvSpPr>
          <p:spPr>
            <a:xfrm>
              <a:off x="806998" y="5218460"/>
              <a:ext cx="609443" cy="1420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9" y="1543"/>
                  </a:moveTo>
                  <a:cubicBezTo>
                    <a:pt x="818" y="1052"/>
                    <a:pt x="327" y="561"/>
                    <a:pt x="0" y="0"/>
                  </a:cubicBezTo>
                  <a:cubicBezTo>
                    <a:pt x="0" y="701"/>
                    <a:pt x="0" y="1332"/>
                    <a:pt x="0" y="2034"/>
                  </a:cubicBezTo>
                  <a:cubicBezTo>
                    <a:pt x="3436" y="5961"/>
                    <a:pt x="7200" y="9818"/>
                    <a:pt x="11127" y="13605"/>
                  </a:cubicBezTo>
                  <a:cubicBezTo>
                    <a:pt x="13909" y="16270"/>
                    <a:pt x="17018" y="18935"/>
                    <a:pt x="20127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491" y="18865"/>
                    <a:pt x="15382" y="16130"/>
                    <a:pt x="12600" y="13325"/>
                  </a:cubicBezTo>
                  <a:cubicBezTo>
                    <a:pt x="8509" y="9468"/>
                    <a:pt x="4745" y="5540"/>
                    <a:pt x="1309" y="1543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" name="Freeform 14"/>
            <p:cNvSpPr/>
            <p:nvPr/>
          </p:nvSpPr>
          <p:spPr>
            <a:xfrm>
              <a:off x="959824" y="6275199"/>
              <a:ext cx="171465" cy="363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346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4011" y="14491"/>
                    <a:pt x="7005" y="7382"/>
                    <a:pt x="0" y="0"/>
                  </a:cubicBezTo>
                  <a:cubicBezTo>
                    <a:pt x="4670" y="7382"/>
                    <a:pt x="9924" y="14491"/>
                    <a:pt x="16346" y="216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" name="Freeform 15"/>
            <p:cNvSpPr/>
            <p:nvPr/>
          </p:nvSpPr>
          <p:spPr>
            <a:xfrm>
              <a:off x="100641" y="2972659"/>
              <a:ext cx="821909" cy="332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658" y="19745"/>
                  </a:moveTo>
                  <a:cubicBezTo>
                    <a:pt x="17596" y="18489"/>
                    <a:pt x="15775" y="17232"/>
                    <a:pt x="14076" y="15976"/>
                  </a:cubicBezTo>
                  <a:cubicBezTo>
                    <a:pt x="10193" y="13074"/>
                    <a:pt x="7160" y="10082"/>
                    <a:pt x="4854" y="7060"/>
                  </a:cubicBezTo>
                  <a:cubicBezTo>
                    <a:pt x="3519" y="5235"/>
                    <a:pt x="2427" y="3381"/>
                    <a:pt x="1456" y="1526"/>
                  </a:cubicBezTo>
                  <a:cubicBezTo>
                    <a:pt x="971" y="1017"/>
                    <a:pt x="485" y="509"/>
                    <a:pt x="0" y="0"/>
                  </a:cubicBezTo>
                  <a:cubicBezTo>
                    <a:pt x="971" y="2363"/>
                    <a:pt x="2306" y="4757"/>
                    <a:pt x="4004" y="7090"/>
                  </a:cubicBezTo>
                  <a:cubicBezTo>
                    <a:pt x="6189" y="10142"/>
                    <a:pt x="9222" y="13134"/>
                    <a:pt x="12984" y="16065"/>
                  </a:cubicBezTo>
                  <a:cubicBezTo>
                    <a:pt x="14926" y="17531"/>
                    <a:pt x="17110" y="18967"/>
                    <a:pt x="19416" y="20373"/>
                  </a:cubicBezTo>
                  <a:cubicBezTo>
                    <a:pt x="20144" y="20792"/>
                    <a:pt x="20872" y="21181"/>
                    <a:pt x="21600" y="21600"/>
                  </a:cubicBezTo>
                  <a:cubicBezTo>
                    <a:pt x="21357" y="21450"/>
                    <a:pt x="21236" y="21331"/>
                    <a:pt x="21115" y="21181"/>
                  </a:cubicBezTo>
                  <a:cubicBezTo>
                    <a:pt x="20508" y="20702"/>
                    <a:pt x="20022" y="20224"/>
                    <a:pt x="19658" y="19745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" name="Freeform 16"/>
            <p:cNvSpPr/>
            <p:nvPr/>
          </p:nvSpPr>
          <p:spPr>
            <a:xfrm>
              <a:off x="26126" y="0"/>
              <a:ext cx="102473" cy="2927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35" h="21600" fill="norm" stroke="1" extrusionOk="0">
                  <a:moveTo>
                    <a:pt x="9565" y="19627"/>
                  </a:moveTo>
                  <a:cubicBezTo>
                    <a:pt x="10505" y="19763"/>
                    <a:pt x="10505" y="19899"/>
                    <a:pt x="10505" y="20035"/>
                  </a:cubicBezTo>
                  <a:cubicBezTo>
                    <a:pt x="13322" y="20511"/>
                    <a:pt x="17078" y="20988"/>
                    <a:pt x="19896" y="21498"/>
                  </a:cubicBezTo>
                  <a:cubicBezTo>
                    <a:pt x="19896" y="21532"/>
                    <a:pt x="19896" y="21566"/>
                    <a:pt x="20835" y="21600"/>
                  </a:cubicBezTo>
                  <a:cubicBezTo>
                    <a:pt x="18957" y="20920"/>
                    <a:pt x="17078" y="20273"/>
                    <a:pt x="15200" y="19593"/>
                  </a:cubicBezTo>
                  <a:cubicBezTo>
                    <a:pt x="7687" y="16123"/>
                    <a:pt x="3931" y="12654"/>
                    <a:pt x="3931" y="9150"/>
                  </a:cubicBezTo>
                  <a:cubicBezTo>
                    <a:pt x="4870" y="6089"/>
                    <a:pt x="7687" y="3061"/>
                    <a:pt x="13322" y="0"/>
                  </a:cubicBezTo>
                  <a:cubicBezTo>
                    <a:pt x="10505" y="0"/>
                    <a:pt x="10505" y="0"/>
                    <a:pt x="10505" y="0"/>
                  </a:cubicBezTo>
                  <a:cubicBezTo>
                    <a:pt x="3931" y="3027"/>
                    <a:pt x="1113" y="6089"/>
                    <a:pt x="174" y="9150"/>
                  </a:cubicBezTo>
                  <a:cubicBezTo>
                    <a:pt x="-765" y="12654"/>
                    <a:pt x="2052" y="16123"/>
                    <a:pt x="9565" y="19627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" name="Freeform 17"/>
            <p:cNvSpPr/>
            <p:nvPr/>
          </p:nvSpPr>
          <p:spPr>
            <a:xfrm>
              <a:off x="78276" y="2715463"/>
              <a:ext cx="78278" cy="493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2541" y="3836"/>
                    <a:pt x="3812" y="7469"/>
                    <a:pt x="6353" y="11305"/>
                  </a:cubicBezTo>
                  <a:cubicBezTo>
                    <a:pt x="11435" y="14736"/>
                    <a:pt x="16518" y="18168"/>
                    <a:pt x="21600" y="21600"/>
                  </a:cubicBezTo>
                  <a:cubicBezTo>
                    <a:pt x="19059" y="17563"/>
                    <a:pt x="16518" y="13323"/>
                    <a:pt x="13976" y="9286"/>
                  </a:cubicBezTo>
                  <a:cubicBezTo>
                    <a:pt x="12706" y="9084"/>
                    <a:pt x="12706" y="8882"/>
                    <a:pt x="12706" y="8680"/>
                  </a:cubicBezTo>
                  <a:cubicBezTo>
                    <a:pt x="8894" y="5652"/>
                    <a:pt x="3812" y="2826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" name="Freeform 18"/>
            <p:cNvSpPr/>
            <p:nvPr/>
          </p:nvSpPr>
          <p:spPr>
            <a:xfrm>
              <a:off x="769723" y="5250144"/>
              <a:ext cx="190102" cy="1025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3016"/>
                    <a:pt x="1054" y="6032"/>
                    <a:pt x="2634" y="9049"/>
                  </a:cubicBezTo>
                  <a:cubicBezTo>
                    <a:pt x="4215" y="11384"/>
                    <a:pt x="6322" y="13816"/>
                    <a:pt x="8956" y="16151"/>
                  </a:cubicBezTo>
                  <a:cubicBezTo>
                    <a:pt x="10010" y="16735"/>
                    <a:pt x="11590" y="17319"/>
                    <a:pt x="12644" y="17903"/>
                  </a:cubicBezTo>
                  <a:cubicBezTo>
                    <a:pt x="15805" y="19168"/>
                    <a:pt x="18439" y="20335"/>
                    <a:pt x="21600" y="21600"/>
                  </a:cubicBezTo>
                  <a:cubicBezTo>
                    <a:pt x="21073" y="21308"/>
                    <a:pt x="20546" y="20919"/>
                    <a:pt x="20020" y="20627"/>
                  </a:cubicBezTo>
                  <a:cubicBezTo>
                    <a:pt x="13698" y="16735"/>
                    <a:pt x="9483" y="12843"/>
                    <a:pt x="6849" y="8951"/>
                  </a:cubicBezTo>
                  <a:cubicBezTo>
                    <a:pt x="5795" y="6616"/>
                    <a:pt x="4741" y="4378"/>
                    <a:pt x="4215" y="2141"/>
                  </a:cubicBezTo>
                  <a:cubicBezTo>
                    <a:pt x="4215" y="2043"/>
                    <a:pt x="3688" y="1946"/>
                    <a:pt x="3688" y="1751"/>
                  </a:cubicBezTo>
                  <a:cubicBezTo>
                    <a:pt x="2634" y="1168"/>
                    <a:pt x="1054" y="584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" name="Freeform 19"/>
            <p:cNvSpPr/>
            <p:nvPr/>
          </p:nvSpPr>
          <p:spPr>
            <a:xfrm>
              <a:off x="775314" y="1170426"/>
              <a:ext cx="2076203" cy="4048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6" y="21010"/>
                  </a:moveTo>
                  <a:cubicBezTo>
                    <a:pt x="480" y="18992"/>
                    <a:pt x="1248" y="17000"/>
                    <a:pt x="2400" y="15081"/>
                  </a:cubicBezTo>
                  <a:cubicBezTo>
                    <a:pt x="3600" y="13162"/>
                    <a:pt x="5232" y="11317"/>
                    <a:pt x="7152" y="9545"/>
                  </a:cubicBezTo>
                  <a:cubicBezTo>
                    <a:pt x="9072" y="7774"/>
                    <a:pt x="11280" y="6101"/>
                    <a:pt x="13680" y="4502"/>
                  </a:cubicBezTo>
                  <a:cubicBezTo>
                    <a:pt x="14880" y="3715"/>
                    <a:pt x="16176" y="2928"/>
                    <a:pt x="17472" y="2190"/>
                  </a:cubicBezTo>
                  <a:cubicBezTo>
                    <a:pt x="18144" y="1821"/>
                    <a:pt x="18816" y="1427"/>
                    <a:pt x="19488" y="1082"/>
                  </a:cubicBezTo>
                  <a:cubicBezTo>
                    <a:pt x="20208" y="713"/>
                    <a:pt x="20880" y="369"/>
                    <a:pt x="21600" y="25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832" y="344"/>
                    <a:pt x="20160" y="689"/>
                    <a:pt x="19440" y="1058"/>
                  </a:cubicBezTo>
                  <a:cubicBezTo>
                    <a:pt x="18768" y="1402"/>
                    <a:pt x="18096" y="1771"/>
                    <a:pt x="17424" y="2165"/>
                  </a:cubicBezTo>
                  <a:cubicBezTo>
                    <a:pt x="16080" y="2903"/>
                    <a:pt x="14784" y="3666"/>
                    <a:pt x="13584" y="4453"/>
                  </a:cubicBezTo>
                  <a:cubicBezTo>
                    <a:pt x="11136" y="6052"/>
                    <a:pt x="8880" y="7725"/>
                    <a:pt x="6960" y="9496"/>
                  </a:cubicBezTo>
                  <a:cubicBezTo>
                    <a:pt x="4992" y="11243"/>
                    <a:pt x="3360" y="13113"/>
                    <a:pt x="2160" y="15031"/>
                  </a:cubicBezTo>
                  <a:cubicBezTo>
                    <a:pt x="912" y="16975"/>
                    <a:pt x="144" y="18968"/>
                    <a:pt x="0" y="21010"/>
                  </a:cubicBezTo>
                  <a:cubicBezTo>
                    <a:pt x="0" y="21059"/>
                    <a:pt x="0" y="21083"/>
                    <a:pt x="0" y="21133"/>
                  </a:cubicBezTo>
                  <a:cubicBezTo>
                    <a:pt x="96" y="21280"/>
                    <a:pt x="192" y="21452"/>
                    <a:pt x="336" y="21600"/>
                  </a:cubicBezTo>
                  <a:cubicBezTo>
                    <a:pt x="336" y="21403"/>
                    <a:pt x="336" y="21206"/>
                    <a:pt x="336" y="2101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" name="Freeform 20"/>
            <p:cNvSpPr/>
            <p:nvPr/>
          </p:nvSpPr>
          <p:spPr>
            <a:xfrm>
              <a:off x="922549" y="6301291"/>
              <a:ext cx="162147" cy="337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101"/>
                    <a:pt x="9874" y="14499"/>
                    <a:pt x="1604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4194" y="14499"/>
                    <a:pt x="6789" y="7101"/>
                    <a:pt x="0" y="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" name="Freeform 21"/>
            <p:cNvSpPr/>
            <p:nvPr/>
          </p:nvSpPr>
          <p:spPr>
            <a:xfrm>
              <a:off x="769723" y="5130865"/>
              <a:ext cx="37276" cy="2217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00" y="19800"/>
                  </a:moveTo>
                  <a:cubicBezTo>
                    <a:pt x="18900" y="20700"/>
                    <a:pt x="21600" y="21150"/>
                    <a:pt x="21600" y="21600"/>
                  </a:cubicBezTo>
                  <a:cubicBezTo>
                    <a:pt x="21600" y="17100"/>
                    <a:pt x="21600" y="13050"/>
                    <a:pt x="21600" y="8550"/>
                  </a:cubicBezTo>
                  <a:cubicBezTo>
                    <a:pt x="13500" y="5850"/>
                    <a:pt x="8100" y="2700"/>
                    <a:pt x="2700" y="0"/>
                  </a:cubicBezTo>
                  <a:cubicBezTo>
                    <a:pt x="0" y="4050"/>
                    <a:pt x="0" y="7650"/>
                    <a:pt x="0" y="11700"/>
                  </a:cubicBezTo>
                  <a:cubicBezTo>
                    <a:pt x="5400" y="14400"/>
                    <a:pt x="13500" y="17100"/>
                    <a:pt x="18900" y="1980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" name="Freeform 22"/>
            <p:cNvSpPr/>
            <p:nvPr/>
          </p:nvSpPr>
          <p:spPr>
            <a:xfrm>
              <a:off x="849863" y="6016138"/>
              <a:ext cx="238559" cy="6224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908" y="2880"/>
                  </a:moveTo>
                  <a:cubicBezTo>
                    <a:pt x="2077" y="1920"/>
                    <a:pt x="831" y="960"/>
                    <a:pt x="0" y="0"/>
                  </a:cubicBezTo>
                  <a:cubicBezTo>
                    <a:pt x="1246" y="2560"/>
                    <a:pt x="2908" y="5120"/>
                    <a:pt x="4985" y="7680"/>
                  </a:cubicBezTo>
                  <a:cubicBezTo>
                    <a:pt x="5400" y="8480"/>
                    <a:pt x="5815" y="9120"/>
                    <a:pt x="6646" y="9920"/>
                  </a:cubicBezTo>
                  <a:cubicBezTo>
                    <a:pt x="11215" y="13760"/>
                    <a:pt x="16200" y="17760"/>
                    <a:pt x="2118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031" y="17440"/>
                    <a:pt x="13292" y="13280"/>
                    <a:pt x="9969" y="8960"/>
                  </a:cubicBezTo>
                  <a:cubicBezTo>
                    <a:pt x="7477" y="6880"/>
                    <a:pt x="5400" y="4960"/>
                    <a:pt x="2908" y="2880"/>
                  </a:cubicBezTo>
                  <a:close/>
                </a:path>
              </a:pathLst>
            </a:custGeom>
            <a:solidFill>
              <a:srgbClr val="766F54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7" name="Group 9"/>
          <p:cNvGrpSpPr/>
          <p:nvPr/>
        </p:nvGrpSpPr>
        <p:grpSpPr>
          <a:xfrm>
            <a:off x="27221" y="-787"/>
            <a:ext cx="2356674" cy="6854041"/>
            <a:chOff x="0" y="0"/>
            <a:chExt cx="2356673" cy="6854039"/>
          </a:xfrm>
        </p:grpSpPr>
        <p:sp>
          <p:nvSpPr>
            <p:cNvPr id="15" name="Freeform 27"/>
            <p:cNvSpPr/>
            <p:nvPr/>
          </p:nvSpPr>
          <p:spPr>
            <a:xfrm>
              <a:off x="0" y="-1"/>
              <a:ext cx="494327" cy="4401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8" y="4930"/>
                  </a:moveTo>
                  <a:cubicBezTo>
                    <a:pt x="2307" y="6762"/>
                    <a:pt x="3565" y="8617"/>
                    <a:pt x="5452" y="10448"/>
                  </a:cubicBezTo>
                  <a:cubicBezTo>
                    <a:pt x="7130" y="12279"/>
                    <a:pt x="9227" y="14110"/>
                    <a:pt x="11953" y="15942"/>
                  </a:cubicBezTo>
                  <a:cubicBezTo>
                    <a:pt x="14470" y="17773"/>
                    <a:pt x="17616" y="19581"/>
                    <a:pt x="21181" y="21389"/>
                  </a:cubicBezTo>
                  <a:cubicBezTo>
                    <a:pt x="21390" y="21459"/>
                    <a:pt x="21600" y="21530"/>
                    <a:pt x="21600" y="21600"/>
                  </a:cubicBezTo>
                  <a:cubicBezTo>
                    <a:pt x="21390" y="21248"/>
                    <a:pt x="20971" y="20872"/>
                    <a:pt x="20761" y="20520"/>
                  </a:cubicBezTo>
                  <a:cubicBezTo>
                    <a:pt x="20761" y="20450"/>
                    <a:pt x="20761" y="20379"/>
                    <a:pt x="20761" y="20332"/>
                  </a:cubicBezTo>
                  <a:cubicBezTo>
                    <a:pt x="17825" y="18853"/>
                    <a:pt x="15309" y="17397"/>
                    <a:pt x="13212" y="15918"/>
                  </a:cubicBezTo>
                  <a:cubicBezTo>
                    <a:pt x="10485" y="14087"/>
                    <a:pt x="8179" y="12279"/>
                    <a:pt x="6291" y="10424"/>
                  </a:cubicBezTo>
                  <a:cubicBezTo>
                    <a:pt x="4404" y="8593"/>
                    <a:pt x="2936" y="6762"/>
                    <a:pt x="1887" y="4907"/>
                  </a:cubicBezTo>
                  <a:cubicBezTo>
                    <a:pt x="1468" y="3991"/>
                    <a:pt x="1049" y="3076"/>
                    <a:pt x="629" y="2160"/>
                  </a:cubicBezTo>
                  <a:cubicBezTo>
                    <a:pt x="419" y="1432"/>
                    <a:pt x="210" y="728"/>
                    <a:pt x="2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28"/>
                    <a:pt x="210" y="1432"/>
                    <a:pt x="210" y="2160"/>
                  </a:cubicBezTo>
                  <a:cubicBezTo>
                    <a:pt x="629" y="3076"/>
                    <a:pt x="839" y="3991"/>
                    <a:pt x="1468" y="49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" name="Freeform 28"/>
            <p:cNvSpPr/>
            <p:nvPr/>
          </p:nvSpPr>
          <p:spPr>
            <a:xfrm>
              <a:off x="523067" y="4317258"/>
              <a:ext cx="423436" cy="15806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009" y="14989"/>
                  </a:moveTo>
                  <a:cubicBezTo>
                    <a:pt x="15709" y="17215"/>
                    <a:pt x="18409" y="19440"/>
                    <a:pt x="21600" y="21600"/>
                  </a:cubicBezTo>
                  <a:cubicBezTo>
                    <a:pt x="21600" y="21142"/>
                    <a:pt x="21600" y="20618"/>
                    <a:pt x="21600" y="20160"/>
                  </a:cubicBezTo>
                  <a:cubicBezTo>
                    <a:pt x="21600" y="20095"/>
                    <a:pt x="21600" y="19964"/>
                    <a:pt x="21600" y="19898"/>
                  </a:cubicBezTo>
                  <a:cubicBezTo>
                    <a:pt x="19391" y="18196"/>
                    <a:pt x="17182" y="16495"/>
                    <a:pt x="15218" y="14793"/>
                  </a:cubicBezTo>
                  <a:cubicBezTo>
                    <a:pt x="9327" y="9949"/>
                    <a:pt x="4173" y="4975"/>
                    <a:pt x="0" y="0"/>
                  </a:cubicBezTo>
                  <a:cubicBezTo>
                    <a:pt x="491" y="1375"/>
                    <a:pt x="982" y="2749"/>
                    <a:pt x="1718" y="4124"/>
                  </a:cubicBezTo>
                  <a:cubicBezTo>
                    <a:pt x="5155" y="7789"/>
                    <a:pt x="8836" y="11389"/>
                    <a:pt x="13009" y="1498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" name="Freeform 29"/>
            <p:cNvSpPr/>
            <p:nvPr/>
          </p:nvSpPr>
          <p:spPr>
            <a:xfrm>
              <a:off x="979074" y="5863468"/>
              <a:ext cx="431100" cy="990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40" y="1565"/>
                  </a:moveTo>
                  <a:cubicBezTo>
                    <a:pt x="960" y="1043"/>
                    <a:pt x="480" y="522"/>
                    <a:pt x="0" y="0"/>
                  </a:cubicBezTo>
                  <a:cubicBezTo>
                    <a:pt x="0" y="939"/>
                    <a:pt x="0" y="1983"/>
                    <a:pt x="240" y="3026"/>
                  </a:cubicBezTo>
                  <a:cubicBezTo>
                    <a:pt x="3360" y="6470"/>
                    <a:pt x="6480" y="9913"/>
                    <a:pt x="10080" y="13252"/>
                  </a:cubicBezTo>
                  <a:cubicBezTo>
                    <a:pt x="12960" y="16070"/>
                    <a:pt x="16080" y="18887"/>
                    <a:pt x="1920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8240" y="18783"/>
                    <a:pt x="15120" y="15861"/>
                    <a:pt x="12000" y="12835"/>
                  </a:cubicBezTo>
                  <a:cubicBezTo>
                    <a:pt x="8160" y="9183"/>
                    <a:pt x="4800" y="5322"/>
                    <a:pt x="1440" y="1565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" name="Freeform 30"/>
            <p:cNvSpPr/>
            <p:nvPr/>
          </p:nvSpPr>
          <p:spPr>
            <a:xfrm>
              <a:off x="494326" y="4365158"/>
              <a:ext cx="551808" cy="2235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970" y="18917"/>
                  </a:moveTo>
                  <a:cubicBezTo>
                    <a:pt x="17468" y="17946"/>
                    <a:pt x="15965" y="16928"/>
                    <a:pt x="14650" y="15911"/>
                  </a:cubicBezTo>
                  <a:cubicBezTo>
                    <a:pt x="10706" y="12997"/>
                    <a:pt x="7701" y="9991"/>
                    <a:pt x="5447" y="6984"/>
                  </a:cubicBezTo>
                  <a:cubicBezTo>
                    <a:pt x="4132" y="5504"/>
                    <a:pt x="3193" y="3978"/>
                    <a:pt x="2442" y="2451"/>
                  </a:cubicBezTo>
                  <a:cubicBezTo>
                    <a:pt x="1690" y="1619"/>
                    <a:pt x="751" y="833"/>
                    <a:pt x="0" y="0"/>
                  </a:cubicBezTo>
                  <a:cubicBezTo>
                    <a:pt x="939" y="2359"/>
                    <a:pt x="2254" y="4718"/>
                    <a:pt x="3944" y="7030"/>
                  </a:cubicBezTo>
                  <a:cubicBezTo>
                    <a:pt x="6198" y="10083"/>
                    <a:pt x="9203" y="13090"/>
                    <a:pt x="12960" y="16050"/>
                  </a:cubicBezTo>
                  <a:cubicBezTo>
                    <a:pt x="14838" y="17484"/>
                    <a:pt x="16904" y="18964"/>
                    <a:pt x="19346" y="20397"/>
                  </a:cubicBezTo>
                  <a:cubicBezTo>
                    <a:pt x="20097" y="20767"/>
                    <a:pt x="20849" y="21184"/>
                    <a:pt x="21600" y="21600"/>
                  </a:cubicBezTo>
                  <a:cubicBezTo>
                    <a:pt x="21412" y="21461"/>
                    <a:pt x="21224" y="21322"/>
                    <a:pt x="21037" y="21184"/>
                  </a:cubicBezTo>
                  <a:cubicBezTo>
                    <a:pt x="20285" y="20444"/>
                    <a:pt x="19534" y="19657"/>
                    <a:pt x="18970" y="18917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" name="Freeform 31"/>
            <p:cNvSpPr/>
            <p:nvPr/>
          </p:nvSpPr>
          <p:spPr>
            <a:xfrm>
              <a:off x="444311" y="1289983"/>
              <a:ext cx="170725" cy="3027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0" h="21600" fill="norm" stroke="1" extrusionOk="0">
                  <a:moveTo>
                    <a:pt x="9750" y="21600"/>
                  </a:moveTo>
                  <a:cubicBezTo>
                    <a:pt x="8550" y="21191"/>
                    <a:pt x="7950" y="20781"/>
                    <a:pt x="7350" y="20372"/>
                  </a:cubicBezTo>
                  <a:cubicBezTo>
                    <a:pt x="4350" y="18085"/>
                    <a:pt x="2550" y="15833"/>
                    <a:pt x="2550" y="13581"/>
                  </a:cubicBezTo>
                  <a:cubicBezTo>
                    <a:pt x="2550" y="11295"/>
                    <a:pt x="4350" y="9043"/>
                    <a:pt x="7350" y="6756"/>
                  </a:cubicBezTo>
                  <a:cubicBezTo>
                    <a:pt x="8550" y="5630"/>
                    <a:pt x="10350" y="4504"/>
                    <a:pt x="12750" y="3378"/>
                  </a:cubicBezTo>
                  <a:cubicBezTo>
                    <a:pt x="15150" y="2252"/>
                    <a:pt x="17550" y="1126"/>
                    <a:pt x="21150" y="0"/>
                  </a:cubicBezTo>
                  <a:cubicBezTo>
                    <a:pt x="20550" y="0"/>
                    <a:pt x="20550" y="0"/>
                    <a:pt x="20550" y="0"/>
                  </a:cubicBezTo>
                  <a:cubicBezTo>
                    <a:pt x="16950" y="1126"/>
                    <a:pt x="13950" y="2252"/>
                    <a:pt x="11550" y="3378"/>
                  </a:cubicBezTo>
                  <a:cubicBezTo>
                    <a:pt x="9150" y="4504"/>
                    <a:pt x="7350" y="5630"/>
                    <a:pt x="5550" y="6756"/>
                  </a:cubicBezTo>
                  <a:cubicBezTo>
                    <a:pt x="1950" y="9009"/>
                    <a:pt x="150" y="11295"/>
                    <a:pt x="150" y="13581"/>
                  </a:cubicBezTo>
                  <a:cubicBezTo>
                    <a:pt x="-450" y="15731"/>
                    <a:pt x="750" y="17915"/>
                    <a:pt x="3750" y="20099"/>
                  </a:cubicBezTo>
                  <a:cubicBezTo>
                    <a:pt x="5550" y="20576"/>
                    <a:pt x="7350" y="21088"/>
                    <a:pt x="9150" y="21566"/>
                  </a:cubicBezTo>
                  <a:cubicBezTo>
                    <a:pt x="9150" y="21566"/>
                    <a:pt x="9750" y="21600"/>
                    <a:pt x="9750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" name="Freeform 32"/>
            <p:cNvSpPr/>
            <p:nvPr/>
          </p:nvSpPr>
          <p:spPr>
            <a:xfrm>
              <a:off x="1084453" y="6572387"/>
              <a:ext cx="134120" cy="281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971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86" y="14644"/>
                    <a:pt x="6943" y="7322"/>
                    <a:pt x="0" y="0"/>
                  </a:cubicBezTo>
                  <a:cubicBezTo>
                    <a:pt x="4629" y="7322"/>
                    <a:pt x="10029" y="14644"/>
                    <a:pt x="16971" y="216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" name="Freeform 33"/>
            <p:cNvSpPr/>
            <p:nvPr/>
          </p:nvSpPr>
          <p:spPr>
            <a:xfrm>
              <a:off x="475166" y="4108415"/>
              <a:ext cx="82390" cy="511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82" y="10901"/>
                  </a:moveTo>
                  <a:cubicBezTo>
                    <a:pt x="10165" y="14535"/>
                    <a:pt x="16518" y="17966"/>
                    <a:pt x="21600" y="21600"/>
                  </a:cubicBezTo>
                  <a:cubicBezTo>
                    <a:pt x="17788" y="17361"/>
                    <a:pt x="15247" y="13121"/>
                    <a:pt x="12706" y="8882"/>
                  </a:cubicBezTo>
                  <a:cubicBezTo>
                    <a:pt x="12706" y="8882"/>
                    <a:pt x="11435" y="8680"/>
                    <a:pt x="11435" y="8680"/>
                  </a:cubicBezTo>
                  <a:cubicBezTo>
                    <a:pt x="7624" y="5854"/>
                    <a:pt x="3812" y="2826"/>
                    <a:pt x="0" y="0"/>
                  </a:cubicBezTo>
                  <a:cubicBezTo>
                    <a:pt x="0" y="404"/>
                    <a:pt x="0" y="1009"/>
                    <a:pt x="0" y="1615"/>
                  </a:cubicBezTo>
                  <a:cubicBezTo>
                    <a:pt x="1271" y="4643"/>
                    <a:pt x="3812" y="7873"/>
                    <a:pt x="5082" y="10901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" name="Freeform 34"/>
            <p:cNvSpPr/>
            <p:nvPr/>
          </p:nvSpPr>
          <p:spPr>
            <a:xfrm>
              <a:off x="946501" y="3146585"/>
              <a:ext cx="1410173" cy="2716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88" y="21030"/>
                  </a:moveTo>
                  <a:cubicBezTo>
                    <a:pt x="661" y="19052"/>
                    <a:pt x="1396" y="17037"/>
                    <a:pt x="2571" y="15097"/>
                  </a:cubicBezTo>
                  <a:cubicBezTo>
                    <a:pt x="3747" y="13196"/>
                    <a:pt x="5363" y="11332"/>
                    <a:pt x="7273" y="9583"/>
                  </a:cubicBezTo>
                  <a:cubicBezTo>
                    <a:pt x="9110" y="7796"/>
                    <a:pt x="11314" y="6123"/>
                    <a:pt x="13739" y="4525"/>
                  </a:cubicBezTo>
                  <a:cubicBezTo>
                    <a:pt x="14914" y="3727"/>
                    <a:pt x="16163" y="2928"/>
                    <a:pt x="17486" y="2206"/>
                  </a:cubicBezTo>
                  <a:cubicBezTo>
                    <a:pt x="18147" y="1825"/>
                    <a:pt x="18808" y="1445"/>
                    <a:pt x="19469" y="1065"/>
                  </a:cubicBezTo>
                  <a:cubicBezTo>
                    <a:pt x="20131" y="723"/>
                    <a:pt x="20865" y="342"/>
                    <a:pt x="21600" y="0"/>
                  </a:cubicBezTo>
                  <a:cubicBezTo>
                    <a:pt x="21527" y="0"/>
                    <a:pt x="21527" y="0"/>
                    <a:pt x="21527" y="0"/>
                  </a:cubicBezTo>
                  <a:cubicBezTo>
                    <a:pt x="20792" y="342"/>
                    <a:pt x="20057" y="685"/>
                    <a:pt x="19396" y="1027"/>
                  </a:cubicBezTo>
                  <a:cubicBezTo>
                    <a:pt x="18735" y="1407"/>
                    <a:pt x="18073" y="1787"/>
                    <a:pt x="17412" y="2130"/>
                  </a:cubicBezTo>
                  <a:cubicBezTo>
                    <a:pt x="16016" y="2890"/>
                    <a:pt x="14767" y="3651"/>
                    <a:pt x="13592" y="4449"/>
                  </a:cubicBezTo>
                  <a:cubicBezTo>
                    <a:pt x="11094" y="6046"/>
                    <a:pt x="8890" y="7720"/>
                    <a:pt x="6980" y="9469"/>
                  </a:cubicBezTo>
                  <a:cubicBezTo>
                    <a:pt x="4996" y="11256"/>
                    <a:pt x="3380" y="13120"/>
                    <a:pt x="2204" y="15059"/>
                  </a:cubicBezTo>
                  <a:cubicBezTo>
                    <a:pt x="955" y="16923"/>
                    <a:pt x="220" y="18900"/>
                    <a:pt x="0" y="20877"/>
                  </a:cubicBezTo>
                  <a:cubicBezTo>
                    <a:pt x="220" y="21106"/>
                    <a:pt x="367" y="21334"/>
                    <a:pt x="514" y="21600"/>
                  </a:cubicBezTo>
                  <a:cubicBezTo>
                    <a:pt x="514" y="21410"/>
                    <a:pt x="514" y="21220"/>
                    <a:pt x="588" y="2103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" name="Freeform 35"/>
            <p:cNvSpPr/>
            <p:nvPr/>
          </p:nvSpPr>
          <p:spPr>
            <a:xfrm>
              <a:off x="1046133" y="6601126"/>
              <a:ext cx="120709" cy="25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4320" y="7336"/>
                    <a:pt x="10368" y="14672"/>
                    <a:pt x="1641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3824" y="14672"/>
                    <a:pt x="6912" y="7336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" name="Freeform 36"/>
            <p:cNvSpPr/>
            <p:nvPr/>
          </p:nvSpPr>
          <p:spPr>
            <a:xfrm>
              <a:off x="946501" y="5897956"/>
              <a:ext cx="137953" cy="674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4596"/>
                    <a:pt x="1490" y="9191"/>
                    <a:pt x="5214" y="13634"/>
                  </a:cubicBezTo>
                  <a:cubicBezTo>
                    <a:pt x="8193" y="15013"/>
                    <a:pt x="10428" y="16545"/>
                    <a:pt x="13407" y="17923"/>
                  </a:cubicBezTo>
                  <a:cubicBezTo>
                    <a:pt x="16386" y="19149"/>
                    <a:pt x="18621" y="20374"/>
                    <a:pt x="21600" y="21600"/>
                  </a:cubicBezTo>
                  <a:cubicBezTo>
                    <a:pt x="20855" y="21294"/>
                    <a:pt x="20855" y="20987"/>
                    <a:pt x="20110" y="20681"/>
                  </a:cubicBezTo>
                  <a:cubicBezTo>
                    <a:pt x="11917" y="15013"/>
                    <a:pt x="7448" y="9191"/>
                    <a:pt x="5959" y="3370"/>
                  </a:cubicBezTo>
                  <a:cubicBezTo>
                    <a:pt x="5214" y="2757"/>
                    <a:pt x="3724" y="2298"/>
                    <a:pt x="2979" y="1685"/>
                  </a:cubicBezTo>
                  <a:cubicBezTo>
                    <a:pt x="1490" y="1072"/>
                    <a:pt x="745" y="460"/>
                    <a:pt x="0" y="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" name="Freeform 37"/>
            <p:cNvSpPr/>
            <p:nvPr/>
          </p:nvSpPr>
          <p:spPr>
            <a:xfrm>
              <a:off x="946501" y="5773415"/>
              <a:ext cx="38321" cy="2280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1700"/>
                  </a:moveTo>
                  <a:cubicBezTo>
                    <a:pt x="2700" y="13050"/>
                    <a:pt x="5400" y="14850"/>
                    <a:pt x="10800" y="16650"/>
                  </a:cubicBezTo>
                  <a:cubicBezTo>
                    <a:pt x="13500" y="18450"/>
                    <a:pt x="18900" y="19800"/>
                    <a:pt x="21600" y="21600"/>
                  </a:cubicBezTo>
                  <a:cubicBezTo>
                    <a:pt x="18900" y="17100"/>
                    <a:pt x="18900" y="12600"/>
                    <a:pt x="18900" y="8550"/>
                  </a:cubicBezTo>
                  <a:cubicBezTo>
                    <a:pt x="13500" y="5400"/>
                    <a:pt x="8100" y="2700"/>
                    <a:pt x="0" y="0"/>
                  </a:cubicBezTo>
                  <a:cubicBezTo>
                    <a:pt x="0" y="450"/>
                    <a:pt x="0" y="1350"/>
                    <a:pt x="0" y="1800"/>
                  </a:cubicBezTo>
                  <a:cubicBezTo>
                    <a:pt x="0" y="4950"/>
                    <a:pt x="0" y="8550"/>
                    <a:pt x="0" y="11700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" name="Freeform 38"/>
            <p:cNvSpPr/>
            <p:nvPr/>
          </p:nvSpPr>
          <p:spPr>
            <a:xfrm>
              <a:off x="979074" y="6323307"/>
              <a:ext cx="210760" cy="530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400" y="5449"/>
                  </a:moveTo>
                  <a:cubicBezTo>
                    <a:pt x="3436" y="3697"/>
                    <a:pt x="1964" y="1751"/>
                    <a:pt x="0" y="0"/>
                  </a:cubicBezTo>
                  <a:cubicBezTo>
                    <a:pt x="1473" y="3114"/>
                    <a:pt x="3436" y="6422"/>
                    <a:pt x="5400" y="9535"/>
                  </a:cubicBezTo>
                  <a:cubicBezTo>
                    <a:pt x="5891" y="10119"/>
                    <a:pt x="6382" y="10703"/>
                    <a:pt x="6873" y="11286"/>
                  </a:cubicBezTo>
                  <a:cubicBezTo>
                    <a:pt x="10800" y="14789"/>
                    <a:pt x="14727" y="18292"/>
                    <a:pt x="19145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17182" y="17903"/>
                    <a:pt x="13745" y="14011"/>
                    <a:pt x="10800" y="10119"/>
                  </a:cubicBezTo>
                  <a:cubicBezTo>
                    <a:pt x="8836" y="8562"/>
                    <a:pt x="7364" y="7005"/>
                    <a:pt x="5400" y="5449"/>
                  </a:cubicBezTo>
                  <a:close/>
                </a:path>
              </a:pathLst>
            </a:custGeom>
            <a:solidFill>
              <a:srgbClr val="766F5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8" name="Rectangle 6"/>
          <p:cNvSpPr/>
          <p:nvPr/>
        </p:nvSpPr>
        <p:spPr>
          <a:xfrm>
            <a:off x="-1" y="0"/>
            <a:ext cx="182882" cy="6858000"/>
          </a:xfrm>
          <a:prstGeom prst="rect">
            <a:avLst/>
          </a:prstGeom>
          <a:solidFill>
            <a:srgbClr val="766F5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" name="Freeform 11"/>
          <p:cNvSpPr/>
          <p:nvPr/>
        </p:nvSpPr>
        <p:spPr>
          <a:xfrm flipV="1">
            <a:off x="-4189" y="714375"/>
            <a:ext cx="1595613" cy="507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8" h="21600" fill="norm" stroke="1" extrusionOk="0">
                <a:moveTo>
                  <a:pt x="21472" y="10154"/>
                </a:moveTo>
                <a:lnTo>
                  <a:pt x="18377" y="406"/>
                </a:lnTo>
                <a:cubicBezTo>
                  <a:pt x="18356" y="337"/>
                  <a:pt x="18331" y="272"/>
                  <a:pt x="18310" y="203"/>
                </a:cubicBezTo>
                <a:cubicBezTo>
                  <a:pt x="18247" y="0"/>
                  <a:pt x="18182" y="0"/>
                  <a:pt x="18117" y="0"/>
                </a:cubicBezTo>
                <a:lnTo>
                  <a:pt x="16891" y="0"/>
                </a:lnTo>
                <a:lnTo>
                  <a:pt x="0" y="151"/>
                </a:lnTo>
                <a:cubicBezTo>
                  <a:pt x="19" y="7301"/>
                  <a:pt x="39" y="14450"/>
                  <a:pt x="58" y="21600"/>
                </a:cubicBezTo>
                <a:lnTo>
                  <a:pt x="16891" y="21527"/>
                </a:lnTo>
                <a:lnTo>
                  <a:pt x="18117" y="21527"/>
                </a:lnTo>
                <a:cubicBezTo>
                  <a:pt x="18182" y="21527"/>
                  <a:pt x="18247" y="21324"/>
                  <a:pt x="18310" y="21324"/>
                </a:cubicBezTo>
                <a:cubicBezTo>
                  <a:pt x="18310" y="21120"/>
                  <a:pt x="18377" y="21120"/>
                  <a:pt x="18377" y="21120"/>
                </a:cubicBezTo>
                <a:lnTo>
                  <a:pt x="21472" y="11372"/>
                </a:lnTo>
                <a:cubicBezTo>
                  <a:pt x="21600" y="10966"/>
                  <a:pt x="21600" y="10560"/>
                  <a:pt x="21472" y="1015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0" name="Texte du titre"/>
          <p:cNvSpPr txBox="1"/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31" name="Texte niveau 1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32" name="Numéro de diapositive"/>
          <p:cNvSpPr txBox="1"/>
          <p:nvPr>
            <p:ph type="sldNum" sz="quarter" idx="2"/>
          </p:nvPr>
        </p:nvSpPr>
        <p:spPr>
          <a:xfrm>
            <a:off x="925905" y="772224"/>
            <a:ext cx="385675" cy="396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262626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262626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262626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262626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262626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262626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262626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262626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262626"/>
          </a:solidFill>
          <a:uFillTx/>
          <a:latin typeface="+mn-lt"/>
          <a:ea typeface="+mn-ea"/>
          <a:cs typeface="+mn-cs"/>
          <a:sym typeface="Century Gothic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100000"/>
        <a:buFontTx/>
        <a:buChar char=""/>
        <a:tabLst/>
        <a:defRPr b="0" baseline="0" cap="none" i="0" spc="0" strike="noStrike" sz="1800" u="none">
          <a:ln>
            <a:noFill/>
          </a:ln>
          <a:solidFill>
            <a:srgbClr val="404040"/>
          </a:solidFill>
          <a:uFillTx/>
          <a:latin typeface="+mn-lt"/>
          <a:ea typeface="+mn-ea"/>
          <a:cs typeface="+mn-cs"/>
          <a:sym typeface="Century Gothic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rnak-dalalyan.fr/" TargetMode="External"/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Titre 1"/>
          <p:cNvSpPr txBox="1"/>
          <p:nvPr>
            <p:ph type="ctrTitle"/>
          </p:nvPr>
        </p:nvSpPr>
        <p:spPr>
          <a:xfrm>
            <a:off x="2589212" y="2514600"/>
            <a:ext cx="8915401" cy="1009444"/>
          </a:xfrm>
          <a:prstGeom prst="rect">
            <a:avLst/>
          </a:prstGeom>
        </p:spPr>
        <p:txBody>
          <a:bodyPr/>
          <a:lstStyle>
            <a:lvl1pPr defTabSz="416052">
              <a:defRPr sz="4368"/>
            </a:lvl1pPr>
          </a:lstStyle>
          <a:p>
            <a:pPr/>
            <a:r>
              <a:t>7 DataScience Courses at ENSAE</a:t>
            </a:r>
          </a:p>
        </p:txBody>
      </p:sp>
      <p:pic>
        <p:nvPicPr>
          <p:cNvPr id="417" name="Capture d’écran 2018-04-11 à 18.06.41.png" descr="Capture d’écran 2018-04-11 à 18.06.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73057" y="4260896"/>
            <a:ext cx="2737175" cy="2349408"/>
          </a:xfrm>
          <a:prstGeom prst="rect">
            <a:avLst/>
          </a:prstGeom>
          <a:ln w="12700">
            <a:miter lim="400000"/>
          </a:ln>
        </p:spPr>
      </p:pic>
      <p:sp>
        <p:nvSpPr>
          <p:cNvPr id="418" name="Guillaume Lecué"/>
          <p:cNvSpPr txBox="1"/>
          <p:nvPr/>
        </p:nvSpPr>
        <p:spPr>
          <a:xfrm>
            <a:off x="2736082" y="5224779"/>
            <a:ext cx="230519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/>
            </a:lvl1pPr>
          </a:lstStyle>
          <a:p>
            <a:pPr/>
            <a:r>
              <a:t>Guillaume Lecué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itr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20623">
              <a:defRPr sz="3312"/>
            </a:pPr>
            <a:r>
              <a:t>Geometric Methods in Machine Learning</a:t>
            </a:r>
            <a:br/>
            <a:r>
              <a:rPr sz="2208"/>
              <a:t>Lecturer: </a:t>
            </a:r>
            <a:r>
              <a:rPr sz="2208" u="sng">
                <a:solidFill>
                  <a:srgbClr val="FE0601"/>
                </a:solidFill>
              </a:rPr>
              <a:t>Marco Cuturi</a:t>
            </a:r>
            <a:endParaRPr sz="2208" u="sng">
              <a:solidFill>
                <a:srgbClr val="FE0601"/>
              </a:solidFill>
            </a:endParaRPr>
          </a:p>
          <a:p>
            <a:pPr defTabSz="420623">
              <a:defRPr sz="3312">
                <a:solidFill>
                  <a:srgbClr val="000000"/>
                </a:solidFill>
              </a:defRPr>
            </a:pPr>
            <a:r>
              <a:rPr sz="2208"/>
              <a:t>Examen : Mémoire avec implémentation (python)</a:t>
            </a:r>
          </a:p>
        </p:txBody>
      </p:sp>
      <p:sp>
        <p:nvSpPr>
          <p:cNvPr id="451" name="Espace réservé du contenu 2"/>
          <p:cNvSpPr txBox="1"/>
          <p:nvPr>
            <p:ph type="body" sz="half" idx="1"/>
          </p:nvPr>
        </p:nvSpPr>
        <p:spPr>
          <a:xfrm>
            <a:off x="2014394" y="2882580"/>
            <a:ext cx="10068750" cy="279464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ClrTx/>
              <a:buSzTx/>
              <a:buNone/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Goal: present recent methodological advances in machine learning grounded on geometric principles.</a:t>
            </a:r>
          </a:p>
          <a:p>
            <a:pPr marL="0" indent="0">
              <a:spcBef>
                <a:spcPts val="0"/>
              </a:spcBef>
              <a:buClrTx/>
              <a:buSzTx/>
              <a:buNone/>
              <a:defRPr b="1" sz="1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sz="2000">
              <a:latin typeface="+mn-lt"/>
              <a:ea typeface="+mn-ea"/>
              <a:cs typeface="+mn-cs"/>
              <a:sym typeface="Century Gothic"/>
            </a:endParaRPr>
          </a:p>
          <a:p>
            <a:pPr>
              <a:lnSpc>
                <a:spcPct val="90000"/>
              </a:lnSpc>
              <a:defRPr sz="2100"/>
            </a:pPr>
            <a:r>
              <a:rPr b="1"/>
              <a:t>data analysis in metric (DTW, Wasserstein, etc...) </a:t>
            </a:r>
            <a:r>
              <a:t>  </a:t>
            </a:r>
          </a:p>
          <a:p>
            <a:pPr>
              <a:lnSpc>
                <a:spcPct val="90000"/>
              </a:lnSpc>
              <a:defRPr b="1" sz="2100"/>
            </a:pPr>
            <a:r>
              <a:t>Kernel methods for structured data</a:t>
            </a:r>
          </a:p>
          <a:p>
            <a:pPr>
              <a:lnSpc>
                <a:spcPct val="90000"/>
              </a:lnSpc>
              <a:defRPr b="1" sz="2100"/>
            </a:pPr>
            <a:r>
              <a:t>dimensionality reduction (Johnson-Lindenstrauss) for visualization (MDS, LLE/ISOMAP, kernel-PCA, …) and embedding (word embeddings, auto-encoders)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Titr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20623">
              <a:defRPr sz="3312"/>
            </a:pPr>
            <a:r>
              <a:rPr b="1"/>
              <a:t>Online learning and aggregation</a:t>
            </a:r>
            <a:br/>
            <a:r>
              <a:rPr sz="2208"/>
              <a:t>Lecturer: </a:t>
            </a:r>
            <a:r>
              <a:rPr sz="2208" u="sng">
                <a:solidFill>
                  <a:srgbClr val="FF4A1A"/>
                </a:solidFill>
              </a:rPr>
              <a:t>Pierre Alquier</a:t>
            </a:r>
            <a:endParaRPr sz="2208" u="sng">
              <a:solidFill>
                <a:srgbClr val="FF4A1A"/>
              </a:solidFill>
            </a:endParaRPr>
          </a:p>
          <a:p>
            <a:pPr defTabSz="420623">
              <a:defRPr sz="3312">
                <a:solidFill>
                  <a:srgbClr val="000000"/>
                </a:solidFill>
              </a:defRPr>
            </a:pPr>
            <a:r>
              <a:rPr sz="2208"/>
              <a:t>Examen : Ecrit</a:t>
            </a:r>
          </a:p>
        </p:txBody>
      </p:sp>
      <p:sp>
        <p:nvSpPr>
          <p:cNvPr id="454" name="Espace réservé du contenu 2"/>
          <p:cNvSpPr txBox="1"/>
          <p:nvPr>
            <p:ph type="body" sz="half" idx="1"/>
          </p:nvPr>
        </p:nvSpPr>
        <p:spPr>
          <a:xfrm>
            <a:off x="2308040" y="3085780"/>
            <a:ext cx="9481457" cy="2670610"/>
          </a:xfrm>
          <a:prstGeom prst="rect">
            <a:avLst/>
          </a:prstGeom>
        </p:spPr>
        <p:txBody>
          <a:bodyPr/>
          <a:lstStyle/>
          <a:p>
            <a:pPr marL="0" indent="0" algn="ctr" defTabSz="237743">
              <a:lnSpc>
                <a:spcPct val="90000"/>
              </a:lnSpc>
              <a:spcBef>
                <a:spcPts val="500"/>
              </a:spcBef>
              <a:buSzTx/>
              <a:buFont typeface="Wingdings 3"/>
              <a:buNone/>
              <a:defRPr b="1" sz="2132"/>
            </a:pPr>
            <a:r>
              <a:t>Course contents (21 heures de cours / TD)</a:t>
            </a:r>
          </a:p>
          <a:p>
            <a:pPr marL="0" indent="0" algn="ctr" defTabSz="237743">
              <a:lnSpc>
                <a:spcPct val="90000"/>
              </a:lnSpc>
              <a:spcBef>
                <a:spcPts val="500"/>
              </a:spcBef>
              <a:buSzTx/>
              <a:buFont typeface="Wingdings 3"/>
              <a:buNone/>
              <a:defRPr b="1" sz="2132"/>
            </a:pPr>
          </a:p>
          <a:p>
            <a:pPr marL="178307" indent="-178307" defTabSz="237743">
              <a:lnSpc>
                <a:spcPct val="90000"/>
              </a:lnSpc>
              <a:spcBef>
                <a:spcPts val="500"/>
              </a:spcBef>
              <a:defRPr sz="2132"/>
            </a:pPr>
            <a:r>
              <a:rPr b="1"/>
              <a:t>Apprentissage séquentiel</a:t>
            </a:r>
            <a:endParaRPr b="1"/>
          </a:p>
          <a:p>
            <a:pPr marL="178307" indent="-178307" defTabSz="237743">
              <a:lnSpc>
                <a:spcPct val="90000"/>
              </a:lnSpc>
              <a:spcBef>
                <a:spcPts val="500"/>
              </a:spcBef>
              <a:defRPr sz="2132"/>
            </a:pPr>
            <a:r>
              <a:rPr b="1"/>
              <a:t>Algorithme de gradient en ligne</a:t>
            </a:r>
            <a:endParaRPr b="1"/>
          </a:p>
          <a:p>
            <a:pPr marL="178307" indent="-178307" defTabSz="237743">
              <a:lnSpc>
                <a:spcPct val="90000"/>
              </a:lnSpc>
              <a:spcBef>
                <a:spcPts val="500"/>
              </a:spcBef>
              <a:defRPr sz="2132"/>
            </a:pPr>
            <a:r>
              <a:rPr b="1"/>
              <a:t>Agrégation (à poids exponentiels) en ligne</a:t>
            </a:r>
            <a:endParaRPr b="1"/>
          </a:p>
          <a:p>
            <a:pPr marL="178307" indent="-178307" defTabSz="237743">
              <a:lnSpc>
                <a:spcPct val="90000"/>
              </a:lnSpc>
              <a:spcBef>
                <a:spcPts val="500"/>
              </a:spcBef>
              <a:defRPr sz="2132"/>
            </a:pPr>
            <a:r>
              <a:rPr b="1"/>
              <a:t>Liens avec l'apprentissage statistique</a:t>
            </a:r>
            <a:endParaRPr b="1"/>
          </a:p>
          <a:p>
            <a:pPr marL="178307" indent="-178307" defTabSz="237743">
              <a:lnSpc>
                <a:spcPct val="90000"/>
              </a:lnSpc>
              <a:spcBef>
                <a:spcPts val="500"/>
              </a:spcBef>
              <a:defRPr sz="2132"/>
            </a:pPr>
            <a:r>
              <a:rPr b="1"/>
              <a:t>Introduction aux problèmes de bandits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Titr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20623">
              <a:defRPr sz="3312"/>
            </a:pPr>
            <a:r>
              <a:t>Compressed sensing</a:t>
            </a:r>
            <a:br/>
            <a:r>
              <a:rPr sz="2208"/>
              <a:t>Lecturer: </a:t>
            </a:r>
            <a:r>
              <a:rPr sz="2208" u="sng">
                <a:solidFill>
                  <a:srgbClr val="FF4A1A"/>
                </a:solidFill>
              </a:rPr>
              <a:t>Guillaume Lecué</a:t>
            </a:r>
            <a:endParaRPr sz="2208"/>
          </a:p>
          <a:p>
            <a:pPr defTabSz="420623">
              <a:defRPr sz="3312"/>
            </a:pPr>
            <a:r>
              <a:rPr sz="2208"/>
              <a:t>Examen : oral + notebook python</a:t>
            </a:r>
          </a:p>
        </p:txBody>
      </p:sp>
      <p:sp>
        <p:nvSpPr>
          <p:cNvPr id="457" name="Espace réservé du contenu 2"/>
          <p:cNvSpPr txBox="1"/>
          <p:nvPr>
            <p:ph type="body" sz="half" idx="1"/>
          </p:nvPr>
        </p:nvSpPr>
        <p:spPr>
          <a:xfrm>
            <a:off x="2117540" y="2679380"/>
            <a:ext cx="9862457" cy="312146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90000"/>
              </a:lnSpc>
              <a:buSzTx/>
              <a:buFont typeface="Wingdings 3"/>
              <a:buNone/>
              <a:defRPr b="1" sz="1900"/>
            </a:pPr>
            <a:r>
              <a:t>Course contents (21 heures de cours / TD /TP)</a:t>
            </a:r>
          </a:p>
          <a:p>
            <a:pPr marL="0" indent="0" algn="ctr">
              <a:lnSpc>
                <a:spcPct val="90000"/>
              </a:lnSpc>
              <a:buSzTx/>
              <a:buFont typeface="Wingdings 3"/>
              <a:buNone/>
              <a:defRPr b="1" sz="1900"/>
            </a:pPr>
          </a:p>
          <a:p>
            <a:pPr marL="342899" indent="-342899">
              <a:lnSpc>
                <a:spcPct val="90000"/>
              </a:lnSpc>
              <a:defRPr sz="1900"/>
            </a:pPr>
            <a:r>
              <a:rPr b="1"/>
              <a:t>Complexité algorithmique</a:t>
            </a:r>
            <a:endParaRPr b="1"/>
          </a:p>
          <a:p>
            <a:pPr marL="342899" indent="-342899">
              <a:lnSpc>
                <a:spcPct val="90000"/>
              </a:lnSpc>
              <a:defRPr sz="1900"/>
            </a:pPr>
            <a:r>
              <a:rPr b="1"/>
              <a:t>relaxation convexe</a:t>
            </a:r>
            <a:endParaRPr b="1"/>
          </a:p>
          <a:p>
            <a:pPr marL="342899" indent="-342899">
              <a:lnSpc>
                <a:spcPct val="90000"/>
              </a:lnSpc>
              <a:defRPr sz="1900"/>
            </a:pPr>
            <a:r>
              <a:rPr b="1"/>
              <a:t>matrices aléatoires</a:t>
            </a:r>
            <a:endParaRPr b="1"/>
          </a:p>
          <a:p>
            <a:pPr marL="342899" indent="-342899">
              <a:lnSpc>
                <a:spcPct val="90000"/>
              </a:lnSpc>
              <a:defRPr sz="1900"/>
            </a:pPr>
            <a:r>
              <a:rPr b="1"/>
              <a:t>Algorithmes</a:t>
            </a:r>
            <a:endParaRPr b="1"/>
          </a:p>
          <a:p>
            <a:pPr marL="342899" indent="-342899">
              <a:lnSpc>
                <a:spcPct val="90000"/>
              </a:lnSpc>
              <a:defRPr sz="1900"/>
            </a:pPr>
            <a:r>
              <a:rPr b="1"/>
              <a:t>grandes matrices de faible rang</a:t>
            </a:r>
            <a:endParaRPr b="1"/>
          </a:p>
          <a:p>
            <a:pPr marL="342899" indent="-342899">
              <a:lnSpc>
                <a:spcPct val="90000"/>
              </a:lnSpc>
              <a:defRPr sz="1900"/>
            </a:pPr>
            <a:r>
              <a:rPr b="1"/>
              <a:t>détection de communautés dans les graphes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Titr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ENSAE – Ecole Nationale de la Statistique et de l’Administration Economique</a:t>
            </a:r>
          </a:p>
        </p:txBody>
      </p:sp>
      <p:pic>
        <p:nvPicPr>
          <p:cNvPr id="421" name="Espace réservé du contenu 7" descr="Espace réservé du contenu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37830" y="1693861"/>
            <a:ext cx="4743430" cy="4650525"/>
          </a:xfrm>
          <a:prstGeom prst="rect">
            <a:avLst/>
          </a:prstGeom>
          <a:ln w="12700">
            <a:miter lim="400000"/>
          </a:ln>
        </p:spPr>
      </p:pic>
      <p:pic>
        <p:nvPicPr>
          <p:cNvPr id="422" name="Capture d’écran 2018-09-12 à 12.18.54.png" descr="Capture d’écran 2018-09-12 à 12.18.5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4845" y="2131888"/>
            <a:ext cx="5991020" cy="37744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Titr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to enter the building</a:t>
            </a:r>
          </a:p>
        </p:txBody>
      </p:sp>
      <p:sp>
        <p:nvSpPr>
          <p:cNvPr id="425" name="Espace réservé du contenu 2"/>
          <p:cNvSpPr txBox="1"/>
          <p:nvPr>
            <p:ph type="body" sz="half" idx="1"/>
          </p:nvPr>
        </p:nvSpPr>
        <p:spPr>
          <a:xfrm>
            <a:off x="2473875" y="1922536"/>
            <a:ext cx="8290284" cy="3450601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</a:p>
          <a:p>
            <a:pPr>
              <a:defRPr sz="2400"/>
            </a:pPr>
            <a:r>
              <a:t>Bring an ID </a:t>
            </a:r>
          </a:p>
          <a:p>
            <a:pPr>
              <a:defRPr sz="2400"/>
            </a:pPr>
          </a:p>
          <a:p>
            <a:pPr>
              <a:defRPr sz="2400"/>
            </a:pPr>
          </a:p>
          <a:p>
            <a:pPr>
              <a:defRPr sz="2400"/>
            </a:pPr>
            <a:r>
              <a:t>register on-line for your course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First semester starting next week:"/>
          <p:cNvSpPr txBox="1"/>
          <p:nvPr/>
        </p:nvSpPr>
        <p:spPr>
          <a:xfrm>
            <a:off x="2520182" y="782603"/>
            <a:ext cx="5126315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500" u="sng"/>
            </a:lvl1pPr>
          </a:lstStyle>
          <a:p>
            <a:pPr/>
            <a:r>
              <a:t>First semester starting next week:</a:t>
            </a:r>
          </a:p>
        </p:txBody>
      </p:sp>
      <p:sp>
        <p:nvSpPr>
          <p:cNvPr id="428" name="Second semester starting last week of January:"/>
          <p:cNvSpPr txBox="1"/>
          <p:nvPr/>
        </p:nvSpPr>
        <p:spPr>
          <a:xfrm>
            <a:off x="2520182" y="4071903"/>
            <a:ext cx="7298275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500" u="sng"/>
            </a:lvl1pPr>
          </a:lstStyle>
          <a:p>
            <a:pPr/>
            <a:r>
              <a:t>Second semester starting last week of January:</a:t>
            </a:r>
          </a:p>
        </p:txBody>
      </p:sp>
      <p:sp>
        <p:nvSpPr>
          <p:cNvPr id="429" name="Statistical learning theory by Arnak Dalalyan…"/>
          <p:cNvSpPr txBox="1"/>
          <p:nvPr/>
        </p:nvSpPr>
        <p:spPr>
          <a:xfrm>
            <a:off x="2570982" y="1732279"/>
            <a:ext cx="8749320" cy="151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300789" indent="-300789">
              <a:buSzPct val="100000"/>
              <a:buAutoNum type="arabicParenR" startAt="1"/>
              <a:defRPr sz="2300"/>
            </a:pPr>
            <a:r>
              <a:rPr b="1"/>
              <a:t>Statistical learning theory</a:t>
            </a:r>
            <a:r>
              <a:t> by Arnak Dalalyan</a:t>
            </a:r>
          </a:p>
          <a:p>
            <a:pPr marL="300789" indent="-300789">
              <a:buSzPct val="100000"/>
              <a:buAutoNum type="arabicParenR" startAt="1"/>
              <a:defRPr sz="2300"/>
            </a:pPr>
            <a:r>
              <a:rPr b="1"/>
              <a:t>Estimation non paramétrique</a:t>
            </a:r>
            <a:r>
              <a:t> by Cristina BUTUCEA</a:t>
            </a:r>
          </a:p>
          <a:p>
            <a:pPr marL="300789" indent="-300789">
              <a:buSzPct val="100000"/>
              <a:buAutoNum type="arabicParenR" startAt="1"/>
              <a:defRPr sz="2300"/>
            </a:pPr>
            <a:r>
              <a:rPr b="1"/>
              <a:t>Statistiques en grandes dimensions</a:t>
            </a:r>
            <a:r>
              <a:t> by Alexander Tsybakov</a:t>
            </a:r>
          </a:p>
          <a:p>
            <a:pPr marL="300789" indent="-300789">
              <a:buSzPct val="100000"/>
              <a:buAutoNum type="arabicParenR" startAt="1"/>
              <a:defRPr sz="2300"/>
            </a:pPr>
            <a:r>
              <a:rPr b="1"/>
              <a:t>Modèles à chaînes de Markov cachées </a:t>
            </a:r>
          </a:p>
        </p:txBody>
      </p:sp>
      <p:sp>
        <p:nvSpPr>
          <p:cNvPr id="430" name="Geometric Methods in Machine Learning by Marco Cuturi…"/>
          <p:cNvSpPr txBox="1"/>
          <p:nvPr/>
        </p:nvSpPr>
        <p:spPr>
          <a:xfrm>
            <a:off x="2666789" y="4976426"/>
            <a:ext cx="9442985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235400" indent="-235400">
              <a:buSzPct val="100000"/>
              <a:buAutoNum type="arabicParenR" startAt="1"/>
              <a:defRPr sz="2000"/>
            </a:pPr>
            <a:r>
              <a:t> </a:t>
            </a:r>
            <a:r>
              <a:rPr b="1"/>
              <a:t>Geometric Methods in Machine Learning</a:t>
            </a:r>
            <a:r>
              <a:t> by Marco Cuturi</a:t>
            </a:r>
          </a:p>
          <a:p>
            <a:pPr marL="235400" indent="-235400">
              <a:buSzPct val="100000"/>
              <a:buAutoNum type="arabicParenR" startAt="1"/>
              <a:defRPr sz="2000"/>
            </a:pPr>
            <a:r>
              <a:t> </a:t>
            </a:r>
            <a:r>
              <a:rPr b="1"/>
              <a:t>Online learning and aggregation</a:t>
            </a:r>
            <a:r>
              <a:t> by Pierre Alquier</a:t>
            </a:r>
          </a:p>
          <a:p>
            <a:pPr marL="235400" indent="-235400">
              <a:buSzPct val="100000"/>
              <a:buAutoNum type="arabicParenR" startAt="1"/>
              <a:defRPr sz="2000"/>
            </a:pPr>
            <a:r>
              <a:t> </a:t>
            </a:r>
            <a:r>
              <a:rPr b="1"/>
              <a:t>A mathematical introduction to Compressed Sensing</a:t>
            </a:r>
            <a:r>
              <a:t> by Guillaume Lecué</a:t>
            </a:r>
          </a:p>
        </p:txBody>
      </p:sp>
      <p:sp>
        <p:nvSpPr>
          <p:cNvPr id="431" name="et méthodes de Monte Carlo séquentielles by Nicolas Chopin"/>
          <p:cNvSpPr txBox="1"/>
          <p:nvPr/>
        </p:nvSpPr>
        <p:spPr>
          <a:xfrm>
            <a:off x="2863082" y="3211971"/>
            <a:ext cx="8382780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defRPr sz="23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et méthodes de Monte Carlo séquentielles</a:t>
            </a:r>
            <a:r>
              <a:t> by Nicolas Chopin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Espace réservé du contenu 2"/>
          <p:cNvSpPr txBox="1"/>
          <p:nvPr>
            <p:ph type="body" sz="half" idx="1"/>
          </p:nvPr>
        </p:nvSpPr>
        <p:spPr>
          <a:xfrm>
            <a:off x="2616468" y="2350627"/>
            <a:ext cx="8915401" cy="3080622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Font typeface="Wingdings 3"/>
              <a:buNone/>
              <a:defRPr b="1" sz="2400"/>
            </a:pPr>
            <a:r>
              <a:t>Courses organisation</a:t>
            </a:r>
          </a:p>
          <a:p>
            <a:pPr marL="0" indent="0" algn="ctr">
              <a:buSzTx/>
              <a:buFont typeface="Wingdings 3"/>
              <a:buNone/>
              <a:defRPr b="1" sz="2400"/>
            </a:pPr>
          </a:p>
          <a:p>
            <a:pPr marL="342899" indent="-342899">
              <a:defRPr sz="1900"/>
            </a:pPr>
            <a:r>
              <a:t>Each course is about 20 - 30 hours long (course + TD + TP)</a:t>
            </a:r>
          </a:p>
          <a:p>
            <a:pPr marL="342899" indent="-342899">
              <a:defRPr sz="1900"/>
            </a:pPr>
            <a:r>
              <a:t>Courses are mainly theoretical but closely related to applications (for some of them)</a:t>
            </a:r>
          </a:p>
          <a:p>
            <a:pPr marL="342899" indent="-342899">
              <a:defRPr sz="1900"/>
            </a:pPr>
            <a:r>
              <a:t>Prerequisites: strong background in probability theory, mathematical analysis, convex optimization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Titr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20623">
              <a:defRPr sz="3312"/>
            </a:pPr>
            <a:r>
              <a:rPr b="1"/>
              <a:t>Statistical Learning Theory</a:t>
            </a:r>
            <a:br/>
            <a:r>
              <a:rPr sz="2208"/>
              <a:t>Lecturer: </a:t>
            </a:r>
            <a:r>
              <a:rPr sz="2208" u="sng">
                <a:solidFill>
                  <a:srgbClr val="FB4A18"/>
                </a:solidFill>
                <a:uFill>
                  <a:solidFill>
                    <a:srgbClr val="FB4A18"/>
                  </a:solidFill>
                </a:uFill>
                <a:hlinkClick r:id="rId2" invalidUrl="" action="" tgtFrame="" tooltip="" history="1" highlightClick="0" endSnd="0"/>
              </a:rPr>
              <a:t>Arnak Dalalyan</a:t>
            </a:r>
          </a:p>
          <a:p>
            <a:pPr defTabSz="420623">
              <a:defRPr sz="2208"/>
            </a:pPr>
            <a:r>
              <a:t>Examen écrit</a:t>
            </a:r>
          </a:p>
        </p:txBody>
      </p:sp>
      <p:sp>
        <p:nvSpPr>
          <p:cNvPr id="436" name="Espace réservé du contenu 2"/>
          <p:cNvSpPr txBox="1"/>
          <p:nvPr>
            <p:ph type="body" idx="1"/>
          </p:nvPr>
        </p:nvSpPr>
        <p:spPr>
          <a:xfrm>
            <a:off x="2347686" y="2006280"/>
            <a:ext cx="9862458" cy="4554178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90000"/>
              </a:lnSpc>
              <a:buSzTx/>
              <a:buFont typeface="Wingdings 3"/>
              <a:buNone/>
              <a:defRPr b="1"/>
            </a:pPr>
            <a:r>
              <a:t>Course contents (20h de cours / TD)</a:t>
            </a:r>
            <a:endParaRPr sz="2000"/>
          </a:p>
          <a:p>
            <a:pPr>
              <a:lnSpc>
                <a:spcPct val="90000"/>
              </a:lnSpc>
              <a:defRPr sz="1600"/>
            </a:pPr>
            <a:r>
              <a:rPr b="1"/>
              <a:t>Basic notions </a:t>
            </a:r>
            <a:r>
              <a:t> 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Three main problems of statistical learning: regression, classification and density estimation.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Bayes predictor and links between the three main problems.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Empirical risk minimization</a:t>
            </a:r>
          </a:p>
          <a:p>
            <a:pPr>
              <a:lnSpc>
                <a:spcPct val="90000"/>
              </a:lnSpc>
              <a:defRPr b="1" sz="1600"/>
            </a:pPr>
            <a:r>
              <a:t>Density Estimation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piecewise linear estimation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bias-variance tradeoff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minimax risk over the Holder classes</a:t>
            </a:r>
            <a:endParaRPr b="1"/>
          </a:p>
          <a:p>
            <a:pPr>
              <a:lnSpc>
                <a:spcPct val="90000"/>
              </a:lnSpc>
              <a:defRPr b="1" sz="1600"/>
            </a:pPr>
            <a:r>
              <a:t>Adaptive estimation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bandwidth selection by minimizing an unbiased risk estimator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Lepski's method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thresholding in nonparametric regression</a:t>
            </a:r>
          </a:p>
        </p:txBody>
      </p:sp>
      <p:pic>
        <p:nvPicPr>
          <p:cNvPr id="437" name="Espace réservé du contenu 3" descr="Espace réservé du contenu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94505" y="461541"/>
            <a:ext cx="1623527" cy="195359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0" dir="0">
              <a:srgbClr val="000000">
                <a:alpha val="70000"/>
              </a:srgbClr>
            </a:outerShdw>
          </a:effectLst>
        </p:spPr>
      </p:pic>
      <p:pic>
        <p:nvPicPr>
          <p:cNvPr id="438" name="Image 8" descr="Imag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754837" y="4011169"/>
            <a:ext cx="1321470" cy="211748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92100" dist="139700" dir="2700000">
              <a:srgbClr val="333333">
                <a:alpha val="64999"/>
              </a:srgbClr>
            </a:outerShdw>
          </a:effectLst>
        </p:spPr>
      </p:pic>
      <p:pic>
        <p:nvPicPr>
          <p:cNvPr id="439" name="Image 9" descr="Image 9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401951" y="4011169"/>
            <a:ext cx="1355547" cy="211748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92100" dist="139700" dir="2700000">
              <a:srgbClr val="333333">
                <a:alpha val="64999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Titre 1"/>
          <p:cNvSpPr txBox="1"/>
          <p:nvPr>
            <p:ph type="title"/>
          </p:nvPr>
        </p:nvSpPr>
        <p:spPr>
          <a:xfrm>
            <a:off x="2821525" y="547910"/>
            <a:ext cx="8911688" cy="1280891"/>
          </a:xfrm>
          <a:prstGeom prst="rect">
            <a:avLst/>
          </a:prstGeom>
        </p:spPr>
        <p:txBody>
          <a:bodyPr/>
          <a:lstStyle/>
          <a:p>
            <a:pPr defTabSz="420623">
              <a:defRPr sz="3312"/>
            </a:pPr>
            <a:r>
              <a:rPr b="1"/>
              <a:t>Estimation non paramétrique</a:t>
            </a:r>
            <a:r>
              <a:t>  </a:t>
            </a:r>
          </a:p>
          <a:p>
            <a:pPr defTabSz="420623">
              <a:defRPr sz="3312"/>
            </a:pPr>
            <a:r>
              <a:rPr sz="2208"/>
              <a:t>Lecturer: </a:t>
            </a:r>
            <a:r>
              <a:rPr sz="2208" u="sng">
                <a:solidFill>
                  <a:srgbClr val="FF1F26"/>
                </a:solidFill>
              </a:rPr>
              <a:t>Cristina BUTUCEA</a:t>
            </a:r>
            <a:endParaRPr sz="2208" u="sng">
              <a:solidFill>
                <a:srgbClr val="FF1F26"/>
              </a:solidFill>
            </a:endParaRPr>
          </a:p>
          <a:p>
            <a:pPr defTabSz="420623">
              <a:defRPr sz="3312"/>
            </a:pPr>
            <a:r>
              <a:rPr sz="2208">
                <a:solidFill>
                  <a:srgbClr val="000000"/>
                </a:solidFill>
              </a:rPr>
              <a:t>Examen écrit + petit projet en binôme</a:t>
            </a:r>
          </a:p>
        </p:txBody>
      </p:sp>
      <p:sp>
        <p:nvSpPr>
          <p:cNvPr id="442" name="Espace réservé du contenu 2"/>
          <p:cNvSpPr txBox="1"/>
          <p:nvPr>
            <p:ph type="body" idx="1"/>
          </p:nvPr>
        </p:nvSpPr>
        <p:spPr>
          <a:xfrm>
            <a:off x="2220686" y="2031680"/>
            <a:ext cx="9862458" cy="4554178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90000"/>
              </a:lnSpc>
              <a:buSzTx/>
              <a:buFont typeface="Wingdings 3"/>
              <a:buNone/>
              <a:defRPr b="1"/>
            </a:pPr>
            <a:r>
              <a:t>Course contents (24h de cours + 12 heures de TD/TP)</a:t>
            </a:r>
          </a:p>
          <a:p>
            <a:pPr marL="0" indent="0" algn="ctr">
              <a:lnSpc>
                <a:spcPct val="90000"/>
              </a:lnSpc>
              <a:buSzTx/>
              <a:buFont typeface="Wingdings 3"/>
              <a:buNone/>
              <a:defRPr b="1"/>
            </a:pPr>
            <a:r>
              <a:t>I</a:t>
            </a:r>
            <a:r>
              <a:rPr sz="2000"/>
              <a:t>nfinite dimensional model or models with an increasing number of parameters</a:t>
            </a:r>
            <a:endParaRPr sz="2000"/>
          </a:p>
          <a:p>
            <a:pPr marL="0" indent="0" algn="ctr">
              <a:lnSpc>
                <a:spcPct val="90000"/>
              </a:lnSpc>
              <a:buSzTx/>
              <a:buFont typeface="Wingdings 3"/>
              <a:buNone/>
              <a:defRPr b="1"/>
            </a:pPr>
            <a:endParaRPr sz="2000"/>
          </a:p>
          <a:p>
            <a:pPr marL="428625" indent="-428625">
              <a:lnSpc>
                <a:spcPct val="90000"/>
              </a:lnSpc>
              <a:defRPr sz="1600"/>
            </a:pPr>
            <a:r>
              <a:rPr b="1" sz="2000"/>
              <a:t>Estimation</a:t>
            </a:r>
          </a:p>
          <a:p>
            <a:pPr lvl="1" marL="783771" indent="-326571">
              <a:lnSpc>
                <a:spcPct val="90000"/>
              </a:lnSpc>
              <a:defRPr sz="1400"/>
            </a:pPr>
            <a:r>
              <a:rPr sz="1600"/>
              <a:t>Kernel methods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Projection estimators (wavelet and Fourier basis)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local polynomial, splines</a:t>
            </a:r>
          </a:p>
          <a:p>
            <a:pPr marL="342899" indent="-342899">
              <a:lnSpc>
                <a:spcPct val="90000"/>
              </a:lnSpc>
              <a:defRPr b="1" sz="2000"/>
            </a:pPr>
            <a:r>
              <a:t>Hypothesis Testing</a:t>
            </a:r>
            <a:endParaRPr sz="1600"/>
          </a:p>
          <a:p>
            <a:pPr lvl="1" marL="783771" indent="-326571">
              <a:lnSpc>
                <a:spcPct val="90000"/>
              </a:lnSpc>
              <a:defRPr sz="1400"/>
            </a:pPr>
            <a:r>
              <a:rPr sz="1600"/>
              <a:t>hypothesis separation</a:t>
            </a:r>
          </a:p>
          <a:p>
            <a:pPr lvl="1" marL="742950" indent="-285750">
              <a:lnSpc>
                <a:spcPct val="90000"/>
              </a:lnSpc>
              <a:defRPr sz="1400"/>
            </a:pPr>
            <a:r>
              <a:t>aggregation of test</a:t>
            </a:r>
            <a:endParaRPr b="1"/>
          </a:p>
          <a:p>
            <a:pPr marL="428625" indent="-428625">
              <a:lnSpc>
                <a:spcPct val="90000"/>
              </a:lnSpc>
              <a:defRPr sz="1600"/>
            </a:pPr>
            <a:r>
              <a:rPr b="1" sz="2000"/>
              <a:t>Confidence interval:</a:t>
            </a:r>
            <a:r>
              <a:rPr b="1" sz="1400"/>
              <a:t> combining estimation and test to construct confidence interval</a:t>
            </a:r>
            <a:r>
              <a:rPr b="1"/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Titr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20623">
              <a:defRPr sz="3312"/>
            </a:pPr>
            <a:r>
              <a:rPr b="1"/>
              <a:t>Statistiques en grandes dimensions</a:t>
            </a:r>
            <a:br/>
            <a:r>
              <a:rPr sz="2208"/>
              <a:t>Lecturer: </a:t>
            </a:r>
            <a:r>
              <a:rPr sz="2208" u="sng">
                <a:solidFill>
                  <a:srgbClr val="FF3015"/>
                </a:solidFill>
              </a:rPr>
              <a:t>Alexandre Tsybakov</a:t>
            </a:r>
            <a:endParaRPr sz="2208"/>
          </a:p>
          <a:p>
            <a:pPr defTabSz="420623">
              <a:defRPr sz="3312"/>
            </a:pPr>
            <a:r>
              <a:rPr sz="2208"/>
              <a:t>Examen écrit</a:t>
            </a:r>
          </a:p>
        </p:txBody>
      </p:sp>
      <p:sp>
        <p:nvSpPr>
          <p:cNvPr id="445" name="Espace réservé du contenu 2"/>
          <p:cNvSpPr txBox="1"/>
          <p:nvPr>
            <p:ph type="body" idx="1"/>
          </p:nvPr>
        </p:nvSpPr>
        <p:spPr>
          <a:xfrm>
            <a:off x="2220686" y="2031680"/>
            <a:ext cx="9862458" cy="4554178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90000"/>
              </a:lnSpc>
              <a:buSzTx/>
              <a:buFont typeface="Wingdings 3"/>
              <a:buNone/>
              <a:defRPr b="1"/>
            </a:pPr>
            <a:r>
              <a:t>Course contents (14 heures de cours et 8 heures de TD)</a:t>
            </a:r>
          </a:p>
          <a:p>
            <a:pPr marL="0" indent="0" algn="ctr">
              <a:lnSpc>
                <a:spcPct val="90000"/>
              </a:lnSpc>
              <a:buSzTx/>
              <a:buFont typeface="Wingdings 3"/>
              <a:buNone/>
              <a:defRPr b="1"/>
            </a:pPr>
            <a:endParaRPr sz="2000"/>
          </a:p>
          <a:p>
            <a:pPr marL="342900" indent="-342900">
              <a:lnSpc>
                <a:spcPct val="90000"/>
              </a:lnSpc>
              <a:defRPr sz="1700"/>
            </a:pPr>
            <a:r>
              <a:rPr b="1"/>
              <a:t>Modèle de suites Gaussiennes</a:t>
            </a:r>
            <a:r>
              <a:t>  </a:t>
            </a:r>
          </a:p>
          <a:p>
            <a:pPr marL="342900" indent="-342900">
              <a:lnSpc>
                <a:spcPct val="90000"/>
              </a:lnSpc>
              <a:defRPr b="1" sz="1700"/>
            </a:pPr>
            <a:r>
              <a:t>Sparsité et procédures de seuillage</a:t>
            </a:r>
          </a:p>
          <a:p>
            <a:pPr marL="342900" indent="-342900">
              <a:lnSpc>
                <a:spcPct val="90000"/>
              </a:lnSpc>
              <a:defRPr sz="1700"/>
            </a:pPr>
            <a:r>
              <a:rPr b="1"/>
              <a:t>Régression linéaire en grande dimension. Méthodes BIC, LASSO, Dantzig, square root lasso</a:t>
            </a:r>
            <a:endParaRPr b="1"/>
          </a:p>
          <a:p>
            <a:pPr marL="342900" indent="-342900">
              <a:lnSpc>
                <a:spcPct val="90000"/>
              </a:lnSpc>
              <a:defRPr sz="1700"/>
            </a:pPr>
            <a:r>
              <a:rPr b="1"/>
              <a:t>Inégalité d’oracle et sélection des variables</a:t>
            </a:r>
            <a:endParaRPr b="1"/>
          </a:p>
          <a:p>
            <a:pPr marL="342900" indent="-342900">
              <a:lnSpc>
                <a:spcPct val="90000"/>
              </a:lnSpc>
              <a:defRPr sz="1700"/>
            </a:pPr>
            <a:r>
              <a:rPr b="1"/>
              <a:t>Estimation de matrices de grande dimension de faible rang</a:t>
            </a:r>
            <a:endParaRPr b="1"/>
          </a:p>
          <a:p>
            <a:pPr marL="342900" indent="-342900">
              <a:lnSpc>
                <a:spcPct val="90000"/>
              </a:lnSpc>
              <a:defRPr sz="1700"/>
            </a:pPr>
            <a:r>
              <a:rPr b="1"/>
              <a:t>Sparse PCA</a:t>
            </a:r>
            <a:endParaRPr b="1"/>
          </a:p>
          <a:p>
            <a:pPr marL="342900" indent="-342900">
              <a:lnSpc>
                <a:spcPct val="90000"/>
              </a:lnSpc>
              <a:defRPr sz="1700"/>
            </a:pPr>
            <a:r>
              <a:rPr b="1"/>
              <a:t>Inférence sur les réseaux et modèle stochastique à blocs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Titr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92607">
              <a:defRPr sz="2304"/>
            </a:pPr>
            <a:r>
              <a:rPr b="1"/>
              <a:t>Modèles à chaînes de Markov cachées </a:t>
            </a:r>
            <a:r>
              <a:rPr b="1"/>
              <a:t>et méthodes de Monte Carlo séquentielles</a:t>
            </a:r>
            <a:br/>
            <a:r>
              <a:rPr sz="1536"/>
              <a:t>Lecturer: </a:t>
            </a:r>
            <a:r>
              <a:rPr sz="1536" u="sng">
                <a:solidFill>
                  <a:srgbClr val="FF4A1A"/>
                </a:solidFill>
              </a:rPr>
              <a:t>Nicolas Chopin</a:t>
            </a:r>
            <a:endParaRPr sz="1536"/>
          </a:p>
          <a:p>
            <a:pPr defTabSz="292607">
              <a:defRPr sz="2304"/>
            </a:pPr>
            <a:r>
              <a:rPr sz="1536"/>
              <a:t>Examen : projet</a:t>
            </a:r>
          </a:p>
        </p:txBody>
      </p:sp>
      <p:sp>
        <p:nvSpPr>
          <p:cNvPr id="448" name="Espace réservé du contenu 2"/>
          <p:cNvSpPr txBox="1"/>
          <p:nvPr>
            <p:ph type="body" idx="1"/>
          </p:nvPr>
        </p:nvSpPr>
        <p:spPr>
          <a:xfrm>
            <a:off x="2220686" y="2031680"/>
            <a:ext cx="9862458" cy="4554178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90000"/>
              </a:lnSpc>
              <a:buSzTx/>
              <a:buFont typeface="Wingdings 3"/>
              <a:buNone/>
              <a:defRPr b="1"/>
            </a:pPr>
            <a:r>
              <a:t>Course contents</a:t>
            </a:r>
            <a:endParaRPr sz="2000"/>
          </a:p>
          <a:p>
            <a:pPr marL="0" indent="0">
              <a:spcBef>
                <a:spcPts val="0"/>
              </a:spcBef>
              <a:buClrTx/>
              <a:buSzTx/>
              <a:buNone/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b="1" sz="2000">
              <a:latin typeface="+mn-lt"/>
              <a:ea typeface="+mn-ea"/>
              <a:cs typeface="+mn-cs"/>
              <a:sym typeface="Century Gothic"/>
            </a:endParaRPr>
          </a:p>
          <a:p>
            <a:pPr marL="428625" indent="-428625">
              <a:lnSpc>
                <a:spcPct val="90000"/>
              </a:lnSpc>
              <a:defRPr sz="1600"/>
            </a:pPr>
            <a:r>
              <a:rPr b="1" sz="2000" u="sng"/>
              <a:t>Modèles à chaîne de Markov cachée</a:t>
            </a:r>
            <a:r>
              <a:rPr b="1"/>
              <a:t> </a:t>
            </a:r>
            <a:r>
              <a:rPr b="1" sz="2000"/>
              <a:t>: modèle supposant un processus markovien X_t </a:t>
            </a:r>
            <a:r>
              <a:rPr b="1" sz="2000"/>
              <a:t>observé imparfaitement et avec bruit.</a:t>
            </a:r>
            <a:endParaRPr b="1" sz="2000"/>
          </a:p>
          <a:p>
            <a:pPr marL="360947" indent="-360947">
              <a:defRPr sz="1900"/>
            </a:pPr>
            <a:r>
              <a:rPr b="1" sz="2000" u="sng"/>
              <a:t>Nombreuses applications</a:t>
            </a:r>
            <a:r>
              <a:rPr b="1" sz="2000"/>
              <a:t> en épidémiologie (X_t=nombre d'infectés), écologie (X_t= </a:t>
            </a:r>
            <a:r>
              <a:rPr b="1" sz="2000"/>
              <a:t>nombre d'individus), robotique/navigation/pistage (X_t=position du robot ou du véhicule), finance (X_t=volatilité de l'actif sous-jacent), etc.</a:t>
            </a:r>
            <a:endParaRPr b="1" sz="2000"/>
          </a:p>
          <a:p>
            <a:pPr marL="360947" indent="-360947">
              <a:defRPr sz="1900"/>
            </a:pPr>
            <a:r>
              <a:rPr b="1" sz="2000" u="sng"/>
              <a:t>Filtrage (Apprentissage séquentiel)</a:t>
            </a:r>
            <a:r>
              <a:rPr b="1" sz="2000"/>
              <a:t> de tels modèles requiert le développement de méthodes </a:t>
            </a:r>
            <a:r>
              <a:rPr b="1" sz="2000"/>
              <a:t>de Monte Carlo spécifiques, permettant un traitement séquentiel rapide des données.</a:t>
            </a:r>
            <a:endParaRPr b="1" sz="20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rin">
  <a:themeElements>
    <a:clrScheme name="Bri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0000FF"/>
      </a:hlink>
      <a:folHlink>
        <a:srgbClr val="FF00FF"/>
      </a:folHlink>
    </a:clrScheme>
    <a:fontScheme name="Brin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Br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2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2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rin">
  <a:themeElements>
    <a:clrScheme name="Bri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0000FF"/>
      </a:hlink>
      <a:folHlink>
        <a:srgbClr val="FF00FF"/>
      </a:folHlink>
    </a:clrScheme>
    <a:fontScheme name="Brin">
      <a:majorFont>
        <a:latin typeface="Helvetica"/>
        <a:ea typeface="Helvetica"/>
        <a:cs typeface="Helvetica"/>
      </a:majorFont>
      <a:minorFont>
        <a:latin typeface="Century Gothic"/>
        <a:ea typeface="Century Gothic"/>
        <a:cs typeface="Century Gothic"/>
      </a:minorFont>
    </a:fontScheme>
    <a:fmtScheme name="Br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2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2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